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Playfair Display"/>
      <p:regular r:id="rId25"/>
      <p:bold r:id="rId26"/>
      <p:italic r:id="rId27"/>
      <p:boldItalic r:id="rId28"/>
    </p:embeddedFont>
    <p:embeddedFont>
      <p:font typeface="Bubblegum Sans"/>
      <p:regular r:id="rId29"/>
    </p:embeddedFont>
    <p:embeddedFont>
      <p:font typeface="Lilita One"/>
      <p:regular r:id="rId30"/>
    </p:embeddedFont>
    <p:embeddedFont>
      <p:font typeface="Bree Serif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ubblegum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reeSerif-regular.fntdata"/><Relationship Id="rId30" Type="http://schemas.openxmlformats.org/officeDocument/2006/relationships/font" Target="fonts/LilitaOn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c5e01d5fc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c5e01d5fc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Kaitlin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038835a9d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038835a9d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Kaitlin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36098383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036098383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Ben Zech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c5e01d5fc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c5e01d5fc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Zech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038835a9d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038835a9d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Trevor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ac5e01d5fc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ac5e01d5fc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Zech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c7e16c3c6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c7e16c3c6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Trevor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c5e01d5f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c5e01d5f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Kaitlin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c5e01d5f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c5e01d5f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Kaitlin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c7e16c3c6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c7e16c3c6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Trevor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c5e01d5f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c5e01d5f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Trevor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c5e01d5fc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c5e01d5fc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Ben Zech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38835a9d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38835a9d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Ben Zech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c5e01d5fc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c5e01d5fc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Trevor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038835a9d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038835a9d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Trevor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6100" y="888738"/>
            <a:ext cx="3846000" cy="26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6100" y="3504763"/>
            <a:ext cx="28893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 flipH="1" rot="-1717625">
            <a:off x="6429626" y="1205513"/>
            <a:ext cx="2639912" cy="408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30000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" name="Google Shape;12;p2"/>
          <p:cNvSpPr txBox="1"/>
          <p:nvPr/>
        </p:nvSpPr>
        <p:spPr>
          <a:xfrm flipH="1" rot="-9898604">
            <a:off x="3762592" y="-185164"/>
            <a:ext cx="2639931" cy="408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30000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>
            <a:hlinkClick/>
          </p:cNvPr>
          <p:cNvSpPr/>
          <p:nvPr/>
        </p:nvSpPr>
        <p:spPr>
          <a:xfrm>
            <a:off x="3317300" y="4192070"/>
            <a:ext cx="2509500" cy="424800"/>
          </a:xfrm>
          <a:prstGeom prst="roundRect">
            <a:avLst>
              <a:gd fmla="val 16667" name="adj"/>
            </a:avLst>
          </a:prstGeom>
          <a:solidFill>
            <a:srgbClr val="D8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142" name="Google Shape;142;p13"/>
          <p:cNvGrpSpPr/>
          <p:nvPr/>
        </p:nvGrpSpPr>
        <p:grpSpPr>
          <a:xfrm flipH="1" rot="10800000">
            <a:off x="7012442" y="10"/>
            <a:ext cx="2131500" cy="2226300"/>
            <a:chOff x="7012442" y="2917195"/>
            <a:chExt cx="2131500" cy="2226300"/>
          </a:xfrm>
        </p:grpSpPr>
        <p:sp>
          <p:nvSpPr>
            <p:cNvPr id="143" name="Google Shape;143;p13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13"/>
          <p:cNvGrpSpPr/>
          <p:nvPr/>
        </p:nvGrpSpPr>
        <p:grpSpPr>
          <a:xfrm flipH="1" rot="10800000">
            <a:off x="47" y="2917210"/>
            <a:ext cx="2131500" cy="2226300"/>
            <a:chOff x="47" y="-5"/>
            <a:chExt cx="2131500" cy="2226300"/>
          </a:xfrm>
        </p:grpSpPr>
        <p:sp>
          <p:nvSpPr>
            <p:cNvPr id="146" name="Google Shape;146;p13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" name="Google Shape;147;p13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148" name="Google Shape;148;p13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" name="Google Shape;150;p13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3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ilita One"/>
              <a:buNone/>
              <a:defRPr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1" type="subTitle"/>
          </p:nvPr>
        </p:nvSpPr>
        <p:spPr>
          <a:xfrm>
            <a:off x="3376650" y="4200525"/>
            <a:ext cx="2390700" cy="4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4"/>
          <p:cNvGrpSpPr/>
          <p:nvPr/>
        </p:nvGrpSpPr>
        <p:grpSpPr>
          <a:xfrm>
            <a:off x="-53475" y="1227822"/>
            <a:ext cx="4964700" cy="5185500"/>
            <a:chOff x="4227036" y="7547"/>
            <a:chExt cx="4964700" cy="5185500"/>
          </a:xfrm>
        </p:grpSpPr>
        <p:sp>
          <p:nvSpPr>
            <p:cNvPr id="155" name="Google Shape;155;p14"/>
            <p:cNvSpPr/>
            <p:nvPr/>
          </p:nvSpPr>
          <p:spPr>
            <a:xfrm flipH="1" rot="-899950">
              <a:off x="4715607" y="450278"/>
              <a:ext cx="3987558" cy="4300039"/>
            </a:xfrm>
            <a:prstGeom prst="roundRect">
              <a:avLst>
                <a:gd fmla="val 5368" name="adj"/>
              </a:avLst>
            </a:prstGeom>
            <a:solidFill>
              <a:srgbClr val="D4C2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 flipH="1" rot="-899814">
              <a:off x="6210673" y="2184844"/>
              <a:ext cx="980806" cy="98080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4"/>
          <p:cNvSpPr txBox="1"/>
          <p:nvPr>
            <p:ph type="title"/>
          </p:nvPr>
        </p:nvSpPr>
        <p:spPr>
          <a:xfrm>
            <a:off x="3043230" y="1914463"/>
            <a:ext cx="23856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" name="Google Shape;158;p14"/>
          <p:cNvSpPr txBox="1"/>
          <p:nvPr>
            <p:ph hasCustomPrompt="1" idx="2" type="title"/>
          </p:nvPr>
        </p:nvSpPr>
        <p:spPr>
          <a:xfrm>
            <a:off x="726100" y="1878300"/>
            <a:ext cx="2024700" cy="13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14"/>
          <p:cNvSpPr txBox="1"/>
          <p:nvPr>
            <p:ph idx="1" type="subTitle"/>
          </p:nvPr>
        </p:nvSpPr>
        <p:spPr>
          <a:xfrm>
            <a:off x="3037150" y="2526438"/>
            <a:ext cx="23913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1_1"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5"/>
          <p:cNvGrpSpPr/>
          <p:nvPr/>
        </p:nvGrpSpPr>
        <p:grpSpPr>
          <a:xfrm flipH="1" rot="-899960">
            <a:off x="448430" y="1821888"/>
            <a:ext cx="3987481" cy="4300072"/>
            <a:chOff x="-3361711" y="308336"/>
            <a:chExt cx="3987600" cy="4300200"/>
          </a:xfrm>
        </p:grpSpPr>
        <p:grpSp>
          <p:nvGrpSpPr>
            <p:cNvPr id="162" name="Google Shape;162;p15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163" name="Google Shape;163;p15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CDB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4" name="Google Shape;164;p15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165" name="Google Shape;165;p15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66" name="Google Shape;166;p15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15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8" name="Google Shape;168;p15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69" name="Google Shape;169;p15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15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71" name="Google Shape;171;p15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5"/>
          <p:cNvSpPr txBox="1"/>
          <p:nvPr>
            <p:ph type="title"/>
          </p:nvPr>
        </p:nvSpPr>
        <p:spPr>
          <a:xfrm>
            <a:off x="4352925" y="1256950"/>
            <a:ext cx="4030500" cy="16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15"/>
          <p:cNvSpPr txBox="1"/>
          <p:nvPr>
            <p:ph idx="1" type="body"/>
          </p:nvPr>
        </p:nvSpPr>
        <p:spPr>
          <a:xfrm>
            <a:off x="4569700" y="3057525"/>
            <a:ext cx="3813900" cy="15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200"/>
            </a:lvl9pPr>
          </a:lstStyle>
          <a:p/>
        </p:txBody>
      </p:sp>
      <p:sp>
        <p:nvSpPr>
          <p:cNvPr id="174" name="Google Shape;174;p15"/>
          <p:cNvSpPr txBox="1"/>
          <p:nvPr/>
        </p:nvSpPr>
        <p:spPr>
          <a:xfrm rot="665646">
            <a:off x="3504968" y="-223931"/>
            <a:ext cx="859054" cy="121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D4C2A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8000">
              <a:solidFill>
                <a:srgbClr val="D4C2A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 rot="9272901">
            <a:off x="2618129" y="512643"/>
            <a:ext cx="821642" cy="10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D4C2A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8000">
              <a:solidFill>
                <a:srgbClr val="D4C2A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6"/>
          <p:cNvGrpSpPr/>
          <p:nvPr/>
        </p:nvGrpSpPr>
        <p:grpSpPr>
          <a:xfrm flipH="1">
            <a:off x="-1220339" y="970647"/>
            <a:ext cx="4964700" cy="5185500"/>
            <a:chOff x="4227036" y="7547"/>
            <a:chExt cx="4964700" cy="5185500"/>
          </a:xfrm>
        </p:grpSpPr>
        <p:sp>
          <p:nvSpPr>
            <p:cNvPr id="178" name="Google Shape;178;p16"/>
            <p:cNvSpPr/>
            <p:nvPr/>
          </p:nvSpPr>
          <p:spPr>
            <a:xfrm flipH="1" rot="-899950">
              <a:off x="4715607" y="450278"/>
              <a:ext cx="3987558" cy="430003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 flipH="1" rot="-899814">
              <a:off x="6210673" y="2184844"/>
              <a:ext cx="980806" cy="9808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16"/>
          <p:cNvSpPr txBox="1"/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16"/>
          <p:cNvSpPr txBox="1"/>
          <p:nvPr>
            <p:ph hasCustomPrompt="1" idx="2" type="title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2" name="Google Shape;182;p16"/>
          <p:cNvSpPr txBox="1"/>
          <p:nvPr>
            <p:ph idx="1" type="subTitle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dk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7"/>
          <p:cNvGrpSpPr/>
          <p:nvPr/>
        </p:nvGrpSpPr>
        <p:grpSpPr>
          <a:xfrm rot="899857">
            <a:off x="7222313" y="190062"/>
            <a:ext cx="1711973" cy="1846180"/>
            <a:chOff x="-3361711" y="308336"/>
            <a:chExt cx="3987600" cy="4300200"/>
          </a:xfrm>
        </p:grpSpPr>
        <p:grpSp>
          <p:nvGrpSpPr>
            <p:cNvPr id="185" name="Google Shape;185;p17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186" name="Google Shape;186;p17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7" name="Google Shape;187;p17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188" name="Google Shape;188;p17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89" name="Google Shape;189;p1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" name="Google Shape;190;p1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1" name="Google Shape;191;p17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92" name="Google Shape;192;p1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" name="Google Shape;193;p1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94" name="Google Shape;194;p17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7"/>
          <p:cNvGrpSpPr/>
          <p:nvPr/>
        </p:nvGrpSpPr>
        <p:grpSpPr>
          <a:xfrm flipH="1" rot="-899857">
            <a:off x="209713" y="190062"/>
            <a:ext cx="1711973" cy="1846180"/>
            <a:chOff x="-2571136" y="421611"/>
            <a:chExt cx="3987600" cy="4300200"/>
          </a:xfrm>
        </p:grpSpPr>
        <p:sp>
          <p:nvSpPr>
            <p:cNvPr id="196" name="Google Shape;196;p17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" name="Google Shape;197;p17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198" name="Google Shape;198;p17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99" name="Google Shape;199;p1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1" name="Google Shape;201;p17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02" name="Google Shape;202;p1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4" name="Google Shape;204;p17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idx="1" type="subTitle"/>
          </p:nvPr>
        </p:nvSpPr>
        <p:spPr>
          <a:xfrm>
            <a:off x="625500" y="3305125"/>
            <a:ext cx="23451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06" name="Google Shape;206;p17"/>
          <p:cNvSpPr txBox="1"/>
          <p:nvPr>
            <p:ph idx="2" type="subTitle"/>
          </p:nvPr>
        </p:nvSpPr>
        <p:spPr>
          <a:xfrm>
            <a:off x="650550" y="3823025"/>
            <a:ext cx="22950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7" name="Google Shape;207;p17"/>
          <p:cNvSpPr txBox="1"/>
          <p:nvPr>
            <p:ph idx="3" type="subTitle"/>
          </p:nvPr>
        </p:nvSpPr>
        <p:spPr>
          <a:xfrm>
            <a:off x="3380650" y="3305125"/>
            <a:ext cx="23451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4" type="subTitle"/>
          </p:nvPr>
        </p:nvSpPr>
        <p:spPr>
          <a:xfrm>
            <a:off x="3405700" y="3823025"/>
            <a:ext cx="22950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9" name="Google Shape;209;p17"/>
          <p:cNvSpPr txBox="1"/>
          <p:nvPr>
            <p:ph idx="5" type="subTitle"/>
          </p:nvPr>
        </p:nvSpPr>
        <p:spPr>
          <a:xfrm>
            <a:off x="6078900" y="3305125"/>
            <a:ext cx="23451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10" name="Google Shape;210;p17"/>
          <p:cNvSpPr txBox="1"/>
          <p:nvPr>
            <p:ph idx="6" type="subTitle"/>
          </p:nvPr>
        </p:nvSpPr>
        <p:spPr>
          <a:xfrm>
            <a:off x="6103950" y="3823025"/>
            <a:ext cx="22950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bg>
      <p:bgPr>
        <a:solidFill>
          <a:schemeClr val="lt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 rot="899857">
            <a:off x="7222313" y="190062"/>
            <a:ext cx="1711973" cy="1846180"/>
            <a:chOff x="-3361711" y="308336"/>
            <a:chExt cx="3987600" cy="4300200"/>
          </a:xfrm>
        </p:grpSpPr>
        <p:grpSp>
          <p:nvGrpSpPr>
            <p:cNvPr id="213" name="Google Shape;213;p18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14" name="Google Shape;214;p18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CDB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5" name="Google Shape;215;p18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16" name="Google Shape;216;p18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17" name="Google Shape;217;p18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8" name="Google Shape;218;p18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9" name="Google Shape;219;p18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20" name="Google Shape;220;p18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" name="Google Shape;221;p18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22" name="Google Shape;222;p18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18"/>
          <p:cNvGrpSpPr/>
          <p:nvPr/>
        </p:nvGrpSpPr>
        <p:grpSpPr>
          <a:xfrm flipH="1" rot="-899857">
            <a:off x="209713" y="3114237"/>
            <a:ext cx="1711973" cy="1846180"/>
            <a:chOff x="-2571136" y="421611"/>
            <a:chExt cx="3987600" cy="4300200"/>
          </a:xfrm>
        </p:grpSpPr>
        <p:sp>
          <p:nvSpPr>
            <p:cNvPr id="224" name="Google Shape;224;p18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" name="Google Shape;225;p18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226" name="Google Shape;226;p18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27" name="Google Shape;227;p18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18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9" name="Google Shape;229;p18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30" name="Google Shape;230;p18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18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2" name="Google Shape;232;p18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3" name="Google Shape;233;p18"/>
          <p:cNvSpPr txBox="1"/>
          <p:nvPr>
            <p:ph idx="1" type="subTitle"/>
          </p:nvPr>
        </p:nvSpPr>
        <p:spPr>
          <a:xfrm>
            <a:off x="1050828" y="1476325"/>
            <a:ext cx="19071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34" name="Google Shape;234;p18"/>
          <p:cNvSpPr txBox="1"/>
          <p:nvPr>
            <p:ph idx="2" type="subTitle"/>
          </p:nvPr>
        </p:nvSpPr>
        <p:spPr>
          <a:xfrm>
            <a:off x="3613896" y="1476325"/>
            <a:ext cx="19071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6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35" name="Google Shape;235;p18"/>
          <p:cNvSpPr txBox="1"/>
          <p:nvPr>
            <p:ph idx="3" type="subTitle"/>
          </p:nvPr>
        </p:nvSpPr>
        <p:spPr>
          <a:xfrm>
            <a:off x="6186072" y="1476325"/>
            <a:ext cx="19071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dk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 txBox="1"/>
          <p:nvPr>
            <p:ph type="title"/>
          </p:nvPr>
        </p:nvSpPr>
        <p:spPr>
          <a:xfrm>
            <a:off x="1656150" y="1071600"/>
            <a:ext cx="5831700" cy="30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38" name="Google Shape;238;p19"/>
          <p:cNvGrpSpPr/>
          <p:nvPr/>
        </p:nvGrpSpPr>
        <p:grpSpPr>
          <a:xfrm>
            <a:off x="7012442" y="2917210"/>
            <a:ext cx="2131500" cy="2226300"/>
            <a:chOff x="7012442" y="2917195"/>
            <a:chExt cx="2131500" cy="2226300"/>
          </a:xfrm>
        </p:grpSpPr>
        <p:sp>
          <p:nvSpPr>
            <p:cNvPr id="239" name="Google Shape;239;p19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19"/>
          <p:cNvGrpSpPr/>
          <p:nvPr/>
        </p:nvGrpSpPr>
        <p:grpSpPr>
          <a:xfrm>
            <a:off x="47" y="10"/>
            <a:ext cx="2131500" cy="2226300"/>
            <a:chOff x="47" y="-5"/>
            <a:chExt cx="2131500" cy="2226300"/>
          </a:xfrm>
        </p:grpSpPr>
        <p:sp>
          <p:nvSpPr>
            <p:cNvPr id="242" name="Google Shape;242;p19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" name="Google Shape;243;p19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244" name="Google Shape;244;p19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" name="Google Shape;246;p19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_1">
    <p:bg>
      <p:bgPr>
        <a:solidFill>
          <a:schemeClr val="lt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852650" y="1071600"/>
            <a:ext cx="5438700" cy="30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49" name="Google Shape;249;p20"/>
          <p:cNvGrpSpPr/>
          <p:nvPr/>
        </p:nvGrpSpPr>
        <p:grpSpPr>
          <a:xfrm>
            <a:off x="7012442" y="2917210"/>
            <a:ext cx="2131500" cy="2226300"/>
            <a:chOff x="7012442" y="2917195"/>
            <a:chExt cx="2131500" cy="2226300"/>
          </a:xfrm>
        </p:grpSpPr>
        <p:sp>
          <p:nvSpPr>
            <p:cNvPr id="250" name="Google Shape;250;p20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C8B4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20"/>
          <p:cNvGrpSpPr/>
          <p:nvPr/>
        </p:nvGrpSpPr>
        <p:grpSpPr>
          <a:xfrm>
            <a:off x="47" y="10"/>
            <a:ext cx="2131500" cy="2226300"/>
            <a:chOff x="47" y="-5"/>
            <a:chExt cx="2131500" cy="2226300"/>
          </a:xfrm>
        </p:grpSpPr>
        <p:sp>
          <p:nvSpPr>
            <p:cNvPr id="253" name="Google Shape;253;p20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C8B4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4" name="Google Shape;254;p20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255" name="Google Shape;255;p20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20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 flipH="1">
            <a:off x="-1220339" y="970647"/>
            <a:ext cx="4964700" cy="5185500"/>
            <a:chOff x="4227036" y="7547"/>
            <a:chExt cx="4964700" cy="5185500"/>
          </a:xfrm>
        </p:grpSpPr>
        <p:sp>
          <p:nvSpPr>
            <p:cNvPr id="15" name="Google Shape;15;p3"/>
            <p:cNvSpPr/>
            <p:nvPr/>
          </p:nvSpPr>
          <p:spPr>
            <a:xfrm flipH="1" rot="-899950">
              <a:off x="4715607" y="450278"/>
              <a:ext cx="3987558" cy="4300039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 flipH="1" rot="-899814">
              <a:off x="6210673" y="2184844"/>
              <a:ext cx="980806" cy="98080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3"/>
          <p:cNvSpPr txBox="1"/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bg>
      <p:bgPr>
        <a:solidFill>
          <a:schemeClr val="dk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1"/>
          <p:cNvGrpSpPr/>
          <p:nvPr/>
        </p:nvGrpSpPr>
        <p:grpSpPr>
          <a:xfrm rot="899857">
            <a:off x="7222313" y="190062"/>
            <a:ext cx="1711973" cy="1846180"/>
            <a:chOff x="-3361711" y="308336"/>
            <a:chExt cx="3987600" cy="4300200"/>
          </a:xfrm>
        </p:grpSpPr>
        <p:grpSp>
          <p:nvGrpSpPr>
            <p:cNvPr id="260" name="Google Shape;260;p21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61" name="Google Shape;261;p21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2" name="Google Shape;262;p21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63" name="Google Shape;263;p21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64" name="Google Shape;264;p21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21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66" name="Google Shape;266;p21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67" name="Google Shape;267;p21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21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69" name="Google Shape;269;p21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21"/>
          <p:cNvGrpSpPr/>
          <p:nvPr/>
        </p:nvGrpSpPr>
        <p:grpSpPr>
          <a:xfrm flipH="1" rot="-899857">
            <a:off x="209713" y="190062"/>
            <a:ext cx="1711973" cy="1846180"/>
            <a:chOff x="-2571136" y="421611"/>
            <a:chExt cx="3987600" cy="4300200"/>
          </a:xfrm>
        </p:grpSpPr>
        <p:sp>
          <p:nvSpPr>
            <p:cNvPr id="271" name="Google Shape;271;p21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21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273" name="Google Shape;273;p21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74" name="Google Shape;274;p21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1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6" name="Google Shape;276;p21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77" name="Google Shape;277;p21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1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79" name="Google Shape;279;p21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0" name="Google Shape;280;p21"/>
          <p:cNvSpPr txBox="1"/>
          <p:nvPr>
            <p:ph idx="1" type="subTitle"/>
          </p:nvPr>
        </p:nvSpPr>
        <p:spPr>
          <a:xfrm>
            <a:off x="291750" y="3364793"/>
            <a:ext cx="23451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81" name="Google Shape;281;p21"/>
          <p:cNvSpPr txBox="1"/>
          <p:nvPr>
            <p:ph idx="2" type="subTitle"/>
          </p:nvPr>
        </p:nvSpPr>
        <p:spPr>
          <a:xfrm>
            <a:off x="548550" y="3893775"/>
            <a:ext cx="18315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2" name="Google Shape;282;p21"/>
          <p:cNvSpPr txBox="1"/>
          <p:nvPr>
            <p:ph idx="3" type="subTitle"/>
          </p:nvPr>
        </p:nvSpPr>
        <p:spPr>
          <a:xfrm>
            <a:off x="2363550" y="3364793"/>
            <a:ext cx="23451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83" name="Google Shape;283;p21"/>
          <p:cNvSpPr txBox="1"/>
          <p:nvPr>
            <p:ph idx="4" type="subTitle"/>
          </p:nvPr>
        </p:nvSpPr>
        <p:spPr>
          <a:xfrm>
            <a:off x="2620350" y="3893775"/>
            <a:ext cx="18315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5" type="subTitle"/>
          </p:nvPr>
        </p:nvSpPr>
        <p:spPr>
          <a:xfrm>
            <a:off x="4435350" y="3364793"/>
            <a:ext cx="23451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85" name="Google Shape;285;p21"/>
          <p:cNvSpPr txBox="1"/>
          <p:nvPr>
            <p:ph idx="6" type="subTitle"/>
          </p:nvPr>
        </p:nvSpPr>
        <p:spPr>
          <a:xfrm>
            <a:off x="4692150" y="3893775"/>
            <a:ext cx="18315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6" name="Google Shape;286;p21"/>
          <p:cNvSpPr txBox="1"/>
          <p:nvPr>
            <p:ph idx="7" type="subTitle"/>
          </p:nvPr>
        </p:nvSpPr>
        <p:spPr>
          <a:xfrm>
            <a:off x="6507150" y="3364793"/>
            <a:ext cx="23451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87" name="Google Shape;287;p21"/>
          <p:cNvSpPr txBox="1"/>
          <p:nvPr>
            <p:ph idx="8" type="subTitle"/>
          </p:nvPr>
        </p:nvSpPr>
        <p:spPr>
          <a:xfrm>
            <a:off x="6763950" y="3893775"/>
            <a:ext cx="18315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TITLE_AND_DESCRIPTION_1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2"/>
          <p:cNvGrpSpPr/>
          <p:nvPr/>
        </p:nvGrpSpPr>
        <p:grpSpPr>
          <a:xfrm flipH="1" rot="-899857">
            <a:off x="209708" y="1648662"/>
            <a:ext cx="1711973" cy="1846180"/>
            <a:chOff x="-3361711" y="308336"/>
            <a:chExt cx="3987600" cy="4300200"/>
          </a:xfrm>
        </p:grpSpPr>
        <p:grpSp>
          <p:nvGrpSpPr>
            <p:cNvPr id="290" name="Google Shape;290;p22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91" name="Google Shape;291;p22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2" name="Google Shape;292;p22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93" name="Google Shape;293;p22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94" name="Google Shape;294;p2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2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6" name="Google Shape;296;p22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97" name="Google Shape;297;p2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2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299" name="Google Shape;299;p22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2"/>
          <p:cNvGrpSpPr/>
          <p:nvPr/>
        </p:nvGrpSpPr>
        <p:grpSpPr>
          <a:xfrm rot="899857">
            <a:off x="7222308" y="1648662"/>
            <a:ext cx="1711973" cy="1846180"/>
            <a:chOff x="-2571136" y="421611"/>
            <a:chExt cx="3987600" cy="4300200"/>
          </a:xfrm>
        </p:grpSpPr>
        <p:sp>
          <p:nvSpPr>
            <p:cNvPr id="301" name="Google Shape;301;p22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" name="Google Shape;302;p22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03" name="Google Shape;303;p22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04" name="Google Shape;304;p2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6" name="Google Shape;306;p22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07" name="Google Shape;307;p2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2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TITLE_AND_DESCRIPTION_1_1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3"/>
          <p:cNvGrpSpPr/>
          <p:nvPr/>
        </p:nvGrpSpPr>
        <p:grpSpPr>
          <a:xfrm rot="899857">
            <a:off x="7222308" y="1648662"/>
            <a:ext cx="1711973" cy="1846180"/>
            <a:chOff x="-3361711" y="308336"/>
            <a:chExt cx="3987600" cy="4300200"/>
          </a:xfrm>
        </p:grpSpPr>
        <p:grpSp>
          <p:nvGrpSpPr>
            <p:cNvPr id="311" name="Google Shape;311;p23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312" name="Google Shape;312;p23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5F8F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3" name="Google Shape;313;p23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314" name="Google Shape;314;p23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15" name="Google Shape;315;p2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2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7" name="Google Shape;317;p23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18" name="Google Shape;318;p2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2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320" name="Google Shape;320;p23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3"/>
          <p:cNvGrpSpPr/>
          <p:nvPr/>
        </p:nvGrpSpPr>
        <p:grpSpPr>
          <a:xfrm flipH="1" rot="-899857">
            <a:off x="209708" y="1648662"/>
            <a:ext cx="1711973" cy="1846180"/>
            <a:chOff x="-2571136" y="421611"/>
            <a:chExt cx="3987600" cy="4300200"/>
          </a:xfrm>
        </p:grpSpPr>
        <p:sp>
          <p:nvSpPr>
            <p:cNvPr id="322" name="Google Shape;322;p23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" name="Google Shape;323;p23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24" name="Google Shape;324;p23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25" name="Google Shape;325;p2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2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" name="Google Shape;327;p23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28" name="Google Shape;328;p2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2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TITLE_AND_DESCRIPTION_1_1_1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4"/>
          <p:cNvGrpSpPr/>
          <p:nvPr/>
        </p:nvGrpSpPr>
        <p:grpSpPr>
          <a:xfrm rot="899857">
            <a:off x="7222308" y="1648662"/>
            <a:ext cx="1711973" cy="1846180"/>
            <a:chOff x="-3361711" y="308336"/>
            <a:chExt cx="3987600" cy="4300200"/>
          </a:xfrm>
        </p:grpSpPr>
        <p:grpSp>
          <p:nvGrpSpPr>
            <p:cNvPr id="332" name="Google Shape;332;p24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333" name="Google Shape;333;p24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C3A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4" name="Google Shape;334;p24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335" name="Google Shape;335;p24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36" name="Google Shape;336;p2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7" name="Google Shape;337;p2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38" name="Google Shape;338;p24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39" name="Google Shape;339;p2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0" name="Google Shape;340;p2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341" name="Google Shape;341;p24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24"/>
          <p:cNvGrpSpPr/>
          <p:nvPr/>
        </p:nvGrpSpPr>
        <p:grpSpPr>
          <a:xfrm flipH="1" rot="-899857">
            <a:off x="209708" y="1648662"/>
            <a:ext cx="1711973" cy="1846180"/>
            <a:chOff x="-2571136" y="421611"/>
            <a:chExt cx="3987600" cy="4300200"/>
          </a:xfrm>
        </p:grpSpPr>
        <p:sp>
          <p:nvSpPr>
            <p:cNvPr id="343" name="Google Shape;343;p24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C3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4" name="Google Shape;344;p24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45" name="Google Shape;345;p24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46" name="Google Shape;346;p2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2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8" name="Google Shape;348;p24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49" name="Google Shape;349;p2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4375" y="1114425"/>
            <a:ext cx="7691700" cy="31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3" name="Google Shape;23;p4"/>
          <p:cNvGrpSpPr/>
          <p:nvPr/>
        </p:nvGrpSpPr>
        <p:grpSpPr>
          <a:xfrm rot="899857">
            <a:off x="7222308" y="190062"/>
            <a:ext cx="1711973" cy="1846180"/>
            <a:chOff x="-3361711" y="308336"/>
            <a:chExt cx="3987600" cy="4300200"/>
          </a:xfrm>
        </p:grpSpPr>
        <p:grpSp>
          <p:nvGrpSpPr>
            <p:cNvPr id="24" name="Google Shape;24;p4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5" name="Google Shape;25;p4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" name="Google Shape;26;p4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7" name="Google Shape;27;p4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8" name="Google Shape;28;p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" name="Google Shape;30;p4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1" name="Google Shape;31;p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33" name="Google Shape;33;p4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4"/>
          <p:cNvGrpSpPr/>
          <p:nvPr/>
        </p:nvGrpSpPr>
        <p:grpSpPr>
          <a:xfrm flipH="1" rot="-899857">
            <a:off x="209708" y="3107262"/>
            <a:ext cx="1711973" cy="1846180"/>
            <a:chOff x="-2571136" y="421611"/>
            <a:chExt cx="3987600" cy="4300200"/>
          </a:xfrm>
        </p:grpSpPr>
        <p:sp>
          <p:nvSpPr>
            <p:cNvPr id="35" name="Google Shape;35;p4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7" name="Google Shape;37;p4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8" name="Google Shape;38;p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" name="Google Shape;40;p4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41" name="Google Shape;41;p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" name="Google Shape;42;p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5"/>
          <p:cNvGrpSpPr/>
          <p:nvPr/>
        </p:nvGrpSpPr>
        <p:grpSpPr>
          <a:xfrm>
            <a:off x="7012442" y="2917210"/>
            <a:ext cx="2131500" cy="2226300"/>
            <a:chOff x="7012442" y="2917195"/>
            <a:chExt cx="2131500" cy="2226300"/>
          </a:xfrm>
        </p:grpSpPr>
        <p:sp>
          <p:nvSpPr>
            <p:cNvPr id="45" name="Google Shape;45;p5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5"/>
          <p:cNvGrpSpPr/>
          <p:nvPr/>
        </p:nvGrpSpPr>
        <p:grpSpPr>
          <a:xfrm>
            <a:off x="47" y="10"/>
            <a:ext cx="2131500" cy="2226300"/>
            <a:chOff x="47" y="-5"/>
            <a:chExt cx="2131500" cy="2226300"/>
          </a:xfrm>
        </p:grpSpPr>
        <p:sp>
          <p:nvSpPr>
            <p:cNvPr id="48" name="Google Shape;48;p5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" name="Google Shape;49;p5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50" name="Google Shape;50;p5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" name="Google Shape;52;p5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5"/>
          <p:cNvSpPr txBox="1"/>
          <p:nvPr/>
        </p:nvSpPr>
        <p:spPr>
          <a:xfrm flipH="1" rot="-1717703">
            <a:off x="7094174" y="1809530"/>
            <a:ext cx="2142648" cy="3317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30000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54" name="Google Shape;54;p5"/>
          <p:cNvSpPr txBox="1"/>
          <p:nvPr/>
        </p:nvSpPr>
        <p:spPr>
          <a:xfrm flipH="1" rot="-9898606">
            <a:off x="-534206" y="2767888"/>
            <a:ext cx="2242963" cy="3473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30000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55" name="Google Shape;55;p5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" type="body"/>
          </p:nvPr>
        </p:nvSpPr>
        <p:spPr>
          <a:xfrm>
            <a:off x="1197500" y="2876550"/>
            <a:ext cx="2645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5"/>
          <p:cNvSpPr txBox="1"/>
          <p:nvPr>
            <p:ph idx="2" type="body"/>
          </p:nvPr>
        </p:nvSpPr>
        <p:spPr>
          <a:xfrm>
            <a:off x="5303800" y="2876550"/>
            <a:ext cx="2642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5"/>
          <p:cNvSpPr txBox="1"/>
          <p:nvPr>
            <p:ph idx="3" type="subTitle"/>
          </p:nvPr>
        </p:nvSpPr>
        <p:spPr>
          <a:xfrm>
            <a:off x="890625" y="2219325"/>
            <a:ext cx="30765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4" type="subTitle"/>
          </p:nvPr>
        </p:nvSpPr>
        <p:spPr>
          <a:xfrm>
            <a:off x="5100675" y="2190750"/>
            <a:ext cx="31527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726100" y="1256950"/>
            <a:ext cx="4228500" cy="16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726100" y="3057525"/>
            <a:ext cx="3813900" cy="15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200"/>
            </a:lvl9pPr>
          </a:lstStyle>
          <a:p/>
        </p:txBody>
      </p:sp>
      <p:grpSp>
        <p:nvGrpSpPr>
          <p:cNvPr id="65" name="Google Shape;65;p7"/>
          <p:cNvGrpSpPr/>
          <p:nvPr/>
        </p:nvGrpSpPr>
        <p:grpSpPr>
          <a:xfrm rot="899960">
            <a:off x="4715630" y="450288"/>
            <a:ext cx="3987481" cy="4300072"/>
            <a:chOff x="-3361711" y="308336"/>
            <a:chExt cx="3987600" cy="4300200"/>
          </a:xfrm>
        </p:grpSpPr>
        <p:grpSp>
          <p:nvGrpSpPr>
            <p:cNvPr id="66" name="Google Shape;66;p7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67" name="Google Shape;67;p7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6696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" name="Google Shape;68;p7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69" name="Google Shape;69;p7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70" name="Google Shape;70;p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72" name="Google Shape;72;p7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73" name="Google Shape;73;p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75" name="Google Shape;75;p7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508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7"/>
          <p:cNvSpPr txBox="1"/>
          <p:nvPr/>
        </p:nvSpPr>
        <p:spPr>
          <a:xfrm flipH="1" rot="-665646">
            <a:off x="6911595" y="357094"/>
            <a:ext cx="859054" cy="121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CEEBF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8000">
              <a:solidFill>
                <a:srgbClr val="CEEB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7" name="Google Shape;77;p7"/>
          <p:cNvSpPr txBox="1"/>
          <p:nvPr/>
        </p:nvSpPr>
        <p:spPr>
          <a:xfrm flipH="1" rot="-9272901">
            <a:off x="7835846" y="2160468"/>
            <a:ext cx="821642" cy="10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CEEBF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sz="8000">
              <a:solidFill>
                <a:srgbClr val="CEEB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/>
          <p:nvPr>
            <p:ph type="title"/>
          </p:nvPr>
        </p:nvSpPr>
        <p:spPr>
          <a:xfrm>
            <a:off x="1656150" y="1071600"/>
            <a:ext cx="5831700" cy="30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0" name="Google Shape;80;p8"/>
          <p:cNvGrpSpPr/>
          <p:nvPr/>
        </p:nvGrpSpPr>
        <p:grpSpPr>
          <a:xfrm flipH="1" rot="10800000">
            <a:off x="7012442" y="10"/>
            <a:ext cx="2131500" cy="2226300"/>
            <a:chOff x="7012442" y="2917195"/>
            <a:chExt cx="2131500" cy="2226300"/>
          </a:xfrm>
        </p:grpSpPr>
        <p:sp>
          <p:nvSpPr>
            <p:cNvPr id="81" name="Google Shape;81;p8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 flipH="1" rot="10800000">
            <a:off x="47" y="2917210"/>
            <a:ext cx="2131500" cy="2226300"/>
            <a:chOff x="47" y="-5"/>
            <a:chExt cx="2131500" cy="2226300"/>
          </a:xfrm>
        </p:grpSpPr>
        <p:sp>
          <p:nvSpPr>
            <p:cNvPr id="84" name="Google Shape;84;p8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" name="Google Shape;85;p8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" name="Google Shape;88;p8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/>
          <p:nvPr>
            <p:ph type="title"/>
          </p:nvPr>
        </p:nvSpPr>
        <p:spPr>
          <a:xfrm>
            <a:off x="2517475" y="542575"/>
            <a:ext cx="4045200" cy="5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9"/>
          <p:cNvSpPr txBox="1"/>
          <p:nvPr>
            <p:ph idx="1" type="subTitle"/>
          </p:nvPr>
        </p:nvSpPr>
        <p:spPr>
          <a:xfrm>
            <a:off x="2386050" y="1182525"/>
            <a:ext cx="43719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9"/>
          <p:cNvSpPr/>
          <p:nvPr/>
        </p:nvSpPr>
        <p:spPr>
          <a:xfrm>
            <a:off x="0" y="4662225"/>
            <a:ext cx="9143844" cy="499547"/>
          </a:xfrm>
          <a:custGeom>
            <a:rect b="b" l="l" r="r" t="t"/>
            <a:pathLst>
              <a:path extrusionOk="0" h="9441" w="269293">
                <a:moveTo>
                  <a:pt x="0" y="0"/>
                </a:moveTo>
                <a:lnTo>
                  <a:pt x="0" y="9441"/>
                </a:lnTo>
                <a:lnTo>
                  <a:pt x="269293" y="9441"/>
                </a:lnTo>
                <a:lnTo>
                  <a:pt x="269293" y="0"/>
                </a:lnTo>
                <a:close/>
              </a:path>
            </a:pathLst>
          </a:custGeom>
          <a:solidFill>
            <a:srgbClr val="AB44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9"/>
          <p:cNvGrpSpPr/>
          <p:nvPr/>
        </p:nvGrpSpPr>
        <p:grpSpPr>
          <a:xfrm flipH="1" rot="-899857">
            <a:off x="209708" y="190062"/>
            <a:ext cx="1711973" cy="1846180"/>
            <a:chOff x="-3361711" y="308336"/>
            <a:chExt cx="3987600" cy="4300200"/>
          </a:xfrm>
        </p:grpSpPr>
        <p:grpSp>
          <p:nvGrpSpPr>
            <p:cNvPr id="94" name="Google Shape;94;p9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95" name="Google Shape;95;p9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6" name="Google Shape;96;p9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97" name="Google Shape;97;p9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98" name="Google Shape;98;p9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9" name="Google Shape;99;p9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00" name="Google Shape;100;p9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01" name="Google Shape;101;p9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" name="Google Shape;102;p9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03" name="Google Shape;103;p9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9"/>
          <p:cNvGrpSpPr/>
          <p:nvPr/>
        </p:nvGrpSpPr>
        <p:grpSpPr>
          <a:xfrm rot="899857">
            <a:off x="7222308" y="3107262"/>
            <a:ext cx="1711973" cy="1846180"/>
            <a:chOff x="-2571136" y="421611"/>
            <a:chExt cx="3987600" cy="4300200"/>
          </a:xfrm>
        </p:grpSpPr>
        <p:sp>
          <p:nvSpPr>
            <p:cNvPr id="105" name="Google Shape;105;p9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" name="Google Shape;106;p9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107" name="Google Shape;107;p9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08" name="Google Shape;108;p9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9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" name="Google Shape;110;p9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11" name="Google Shape;111;p9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9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0"/>
          <p:cNvGrpSpPr/>
          <p:nvPr/>
        </p:nvGrpSpPr>
        <p:grpSpPr>
          <a:xfrm rot="899857">
            <a:off x="7222308" y="190062"/>
            <a:ext cx="1711973" cy="1846180"/>
            <a:chOff x="-3361711" y="308336"/>
            <a:chExt cx="3987600" cy="4300200"/>
          </a:xfrm>
        </p:grpSpPr>
        <p:grpSp>
          <p:nvGrpSpPr>
            <p:cNvPr id="115" name="Google Shape;115;p10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116" name="Google Shape;116;p10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" name="Google Shape;117;p10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118" name="Google Shape;118;p10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19" name="Google Shape;119;p10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10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21" name="Google Shape;121;p10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22" name="Google Shape;122;p10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10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24" name="Google Shape;124;p10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10"/>
          <p:cNvGrpSpPr/>
          <p:nvPr/>
        </p:nvGrpSpPr>
        <p:grpSpPr>
          <a:xfrm flipH="1" rot="-899857">
            <a:off x="209708" y="3107262"/>
            <a:ext cx="1711973" cy="1846180"/>
            <a:chOff x="-2571136" y="421611"/>
            <a:chExt cx="3987600" cy="4300200"/>
          </a:xfrm>
        </p:grpSpPr>
        <p:sp>
          <p:nvSpPr>
            <p:cNvPr id="126" name="Google Shape;126;p10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10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128" name="Google Shape;128;p10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29" name="Google Shape;129;p10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10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" name="Google Shape;131;p10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32" name="Google Shape;132;p10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10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4" name="Google Shape;134;p10"/>
          <p:cNvSpPr/>
          <p:nvPr/>
        </p:nvSpPr>
        <p:spPr>
          <a:xfrm rot="-728472">
            <a:off x="2724097" y="1990739"/>
            <a:ext cx="4343351" cy="4248204"/>
          </a:xfrm>
          <a:prstGeom prst="roundRect">
            <a:avLst>
              <a:gd fmla="val 690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"/>
          <p:cNvSpPr txBox="1"/>
          <p:nvPr>
            <p:ph type="title"/>
          </p:nvPr>
        </p:nvSpPr>
        <p:spPr>
          <a:xfrm rot="-405">
            <a:off x="2024700" y="542789"/>
            <a:ext cx="5094600" cy="10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ilita One"/>
              <a:buNone/>
              <a:defRPr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3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2.png"/><Relationship Id="rId13" Type="http://schemas.openxmlformats.org/officeDocument/2006/relationships/image" Target="../media/image3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6.png"/><Relationship Id="rId1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type="ctrTitle"/>
          </p:nvPr>
        </p:nvSpPr>
        <p:spPr>
          <a:xfrm>
            <a:off x="726100" y="888738"/>
            <a:ext cx="3846000" cy="26586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202124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ree Serif"/>
                <a:ea typeface="Bree Serif"/>
                <a:cs typeface="Bree Serif"/>
                <a:sym typeface="Bree Serif"/>
              </a:rPr>
              <a:t>COP3252</a:t>
            </a:r>
            <a:endParaRPr b="1" sz="4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ree Serif"/>
                <a:ea typeface="Bree Serif"/>
                <a:cs typeface="Bree Serif"/>
                <a:sym typeface="Bree Serif"/>
              </a:rPr>
              <a:t>Project</a:t>
            </a:r>
            <a:endParaRPr b="1" sz="4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6" name="Google Shape;356;p25"/>
          <p:cNvSpPr txBox="1"/>
          <p:nvPr>
            <p:ph idx="1" type="subTitle"/>
          </p:nvPr>
        </p:nvSpPr>
        <p:spPr>
          <a:xfrm>
            <a:off x="726100" y="3504775"/>
            <a:ext cx="5113500" cy="750000"/>
          </a:xfrm>
          <a:prstGeom prst="rect">
            <a:avLst/>
          </a:prstGeom>
          <a:effectLst>
            <a:outerShdw blurRad="57150" rotWithShape="0" algn="bl" dir="5400000" dist="19050">
              <a:srgbClr val="202124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Trevor Alspach </a:t>
            </a: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◉</a:t>
            </a: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 Kaitlin Tran</a:t>
            </a: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 ◉ </a:t>
            </a:r>
            <a:r>
              <a:rPr lang="en" sz="1400">
                <a:latin typeface="Playfair Display"/>
                <a:ea typeface="Playfair Display"/>
                <a:cs typeface="Playfair Display"/>
                <a:sym typeface="Playfair Display"/>
              </a:rPr>
              <a:t>Benjamin Zech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058956" y="-228590"/>
            <a:ext cx="5660011" cy="5934057"/>
            <a:chOff x="4058956" y="-228590"/>
            <a:chExt cx="5660011" cy="5934057"/>
          </a:xfrm>
        </p:grpSpPr>
        <p:sp>
          <p:nvSpPr>
            <p:cNvPr id="358" name="Google Shape;358;p25"/>
            <p:cNvSpPr/>
            <p:nvPr/>
          </p:nvSpPr>
          <p:spPr>
            <a:xfrm>
              <a:off x="8400021" y="592589"/>
              <a:ext cx="1318945" cy="2247310"/>
            </a:xfrm>
            <a:custGeom>
              <a:rect b="b" l="l" r="r" t="t"/>
              <a:pathLst>
                <a:path extrusionOk="0" h="30610" w="17965">
                  <a:moveTo>
                    <a:pt x="17964" y="1"/>
                  </a:moveTo>
                  <a:lnTo>
                    <a:pt x="0" y="9697"/>
                  </a:lnTo>
                  <a:lnTo>
                    <a:pt x="0" y="30609"/>
                  </a:lnTo>
                  <a:lnTo>
                    <a:pt x="17964" y="19910"/>
                  </a:lnTo>
                  <a:lnTo>
                    <a:pt x="179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7078935" y="-228590"/>
              <a:ext cx="2640020" cy="1533178"/>
            </a:xfrm>
            <a:custGeom>
              <a:rect b="b" l="l" r="r" t="t"/>
              <a:pathLst>
                <a:path extrusionOk="0" h="20883" w="35959">
                  <a:moveTo>
                    <a:pt x="18481" y="0"/>
                  </a:moveTo>
                  <a:lnTo>
                    <a:pt x="0" y="10700"/>
                  </a:lnTo>
                  <a:lnTo>
                    <a:pt x="17994" y="20882"/>
                  </a:lnTo>
                  <a:lnTo>
                    <a:pt x="35958" y="11186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7078935" y="556908"/>
              <a:ext cx="1321148" cy="2282991"/>
            </a:xfrm>
            <a:custGeom>
              <a:rect b="b" l="l" r="r" t="t"/>
              <a:pathLst>
                <a:path extrusionOk="0" h="31096" w="17995">
                  <a:moveTo>
                    <a:pt x="0" y="1"/>
                  </a:moveTo>
                  <a:lnTo>
                    <a:pt x="0" y="20396"/>
                  </a:lnTo>
                  <a:lnTo>
                    <a:pt x="17994" y="31095"/>
                  </a:lnTo>
                  <a:lnTo>
                    <a:pt x="17994" y="10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8705735" y="2087745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1"/>
                  </a:moveTo>
                  <a:cubicBezTo>
                    <a:pt x="183" y="1"/>
                    <a:pt x="92" y="31"/>
                    <a:pt x="1" y="31"/>
                  </a:cubicBezTo>
                  <a:cubicBezTo>
                    <a:pt x="973" y="153"/>
                    <a:pt x="1703" y="974"/>
                    <a:pt x="1703" y="1946"/>
                  </a:cubicBezTo>
                  <a:cubicBezTo>
                    <a:pt x="1703" y="2949"/>
                    <a:pt x="973" y="3740"/>
                    <a:pt x="1" y="3861"/>
                  </a:cubicBezTo>
                  <a:cubicBezTo>
                    <a:pt x="92" y="3892"/>
                    <a:pt x="183" y="3892"/>
                    <a:pt x="244" y="3892"/>
                  </a:cubicBezTo>
                  <a:cubicBezTo>
                    <a:pt x="1308" y="3892"/>
                    <a:pt x="2189" y="3040"/>
                    <a:pt x="2189" y="194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8580777" y="2090021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0"/>
                  </a:moveTo>
                  <a:cubicBezTo>
                    <a:pt x="760" y="0"/>
                    <a:pt x="0" y="851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1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9433236" y="972013"/>
              <a:ext cx="160784" cy="285667"/>
            </a:xfrm>
            <a:custGeom>
              <a:rect b="b" l="l" r="r" t="t"/>
              <a:pathLst>
                <a:path extrusionOk="0" h="3891" w="219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3" y="152"/>
                    <a:pt x="1703" y="973"/>
                    <a:pt x="1703" y="1945"/>
                  </a:cubicBezTo>
                  <a:cubicBezTo>
                    <a:pt x="1703" y="2949"/>
                    <a:pt x="973" y="3739"/>
                    <a:pt x="1" y="3860"/>
                  </a:cubicBezTo>
                  <a:cubicBezTo>
                    <a:pt x="92" y="3891"/>
                    <a:pt x="183" y="3891"/>
                    <a:pt x="244" y="3891"/>
                  </a:cubicBezTo>
                  <a:cubicBezTo>
                    <a:pt x="1338" y="3891"/>
                    <a:pt x="2189" y="3009"/>
                    <a:pt x="2189" y="1945"/>
                  </a:cubicBezTo>
                  <a:cubicBezTo>
                    <a:pt x="2189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9308278" y="974215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1"/>
                  </a:moveTo>
                  <a:cubicBezTo>
                    <a:pt x="760" y="1"/>
                    <a:pt x="0" y="852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7703723" y="1554437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0"/>
                  </a:moveTo>
                  <a:cubicBezTo>
                    <a:pt x="153" y="0"/>
                    <a:pt x="92" y="31"/>
                    <a:pt x="1" y="31"/>
                  </a:cubicBezTo>
                  <a:cubicBezTo>
                    <a:pt x="943" y="152"/>
                    <a:pt x="1703" y="943"/>
                    <a:pt x="1703" y="1946"/>
                  </a:cubicBezTo>
                  <a:cubicBezTo>
                    <a:pt x="1703" y="2949"/>
                    <a:pt x="943" y="3739"/>
                    <a:pt x="1" y="3861"/>
                  </a:cubicBezTo>
                  <a:cubicBezTo>
                    <a:pt x="92" y="3891"/>
                    <a:pt x="153" y="3891"/>
                    <a:pt x="244" y="3891"/>
                  </a:cubicBezTo>
                  <a:cubicBezTo>
                    <a:pt x="1308" y="3891"/>
                    <a:pt x="2189" y="3010"/>
                    <a:pt x="2189" y="1946"/>
                  </a:cubicBezTo>
                  <a:cubicBezTo>
                    <a:pt x="2189" y="882"/>
                    <a:pt x="1308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7578766" y="1556640"/>
              <a:ext cx="250060" cy="281262"/>
            </a:xfrm>
            <a:custGeom>
              <a:rect b="b" l="l" r="r" t="t"/>
              <a:pathLst>
                <a:path extrusionOk="0" h="3831" w="3406">
                  <a:moveTo>
                    <a:pt x="1703" y="1"/>
                  </a:moveTo>
                  <a:cubicBezTo>
                    <a:pt x="761" y="1"/>
                    <a:pt x="1" y="852"/>
                    <a:pt x="1" y="1916"/>
                  </a:cubicBezTo>
                  <a:cubicBezTo>
                    <a:pt x="1" y="2980"/>
                    <a:pt x="761" y="3831"/>
                    <a:pt x="1703" y="3831"/>
                  </a:cubicBezTo>
                  <a:cubicBezTo>
                    <a:pt x="2645" y="3831"/>
                    <a:pt x="3405" y="2980"/>
                    <a:pt x="3405" y="1916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9103001" y="405153"/>
              <a:ext cx="160711" cy="285741"/>
            </a:xfrm>
            <a:custGeom>
              <a:rect b="b" l="l" r="r" t="t"/>
              <a:pathLst>
                <a:path extrusionOk="0" h="3892" w="2189">
                  <a:moveTo>
                    <a:pt x="243" y="1"/>
                  </a:moveTo>
                  <a:cubicBezTo>
                    <a:pt x="152" y="1"/>
                    <a:pt x="61" y="31"/>
                    <a:pt x="0" y="31"/>
                  </a:cubicBezTo>
                  <a:cubicBezTo>
                    <a:pt x="942" y="153"/>
                    <a:pt x="1702" y="973"/>
                    <a:pt x="1702" y="1946"/>
                  </a:cubicBezTo>
                  <a:cubicBezTo>
                    <a:pt x="1702" y="2949"/>
                    <a:pt x="942" y="3739"/>
                    <a:pt x="0" y="3861"/>
                  </a:cubicBezTo>
                  <a:cubicBezTo>
                    <a:pt x="61" y="3891"/>
                    <a:pt x="152" y="3891"/>
                    <a:pt x="243" y="3891"/>
                  </a:cubicBezTo>
                  <a:cubicBezTo>
                    <a:pt x="1307" y="3891"/>
                    <a:pt x="2158" y="3040"/>
                    <a:pt x="2158" y="1946"/>
                  </a:cubicBezTo>
                  <a:cubicBezTo>
                    <a:pt x="2189" y="882"/>
                    <a:pt x="1307" y="1"/>
                    <a:pt x="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8977969" y="407429"/>
              <a:ext cx="250060" cy="281189"/>
            </a:xfrm>
            <a:custGeom>
              <a:rect b="b" l="l" r="r" t="t"/>
              <a:pathLst>
                <a:path extrusionOk="0" h="3830" w="3406">
                  <a:moveTo>
                    <a:pt x="1703" y="0"/>
                  </a:moveTo>
                  <a:cubicBezTo>
                    <a:pt x="761" y="0"/>
                    <a:pt x="1" y="882"/>
                    <a:pt x="1" y="1915"/>
                  </a:cubicBezTo>
                  <a:cubicBezTo>
                    <a:pt x="1" y="2979"/>
                    <a:pt x="761" y="3830"/>
                    <a:pt x="1703" y="3830"/>
                  </a:cubicBezTo>
                  <a:cubicBezTo>
                    <a:pt x="2615" y="3830"/>
                    <a:pt x="3405" y="2979"/>
                    <a:pt x="3405" y="1915"/>
                  </a:cubicBezTo>
                  <a:cubicBezTo>
                    <a:pt x="3405" y="882"/>
                    <a:pt x="2615" y="0"/>
                    <a:pt x="170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8402224" y="-105836"/>
              <a:ext cx="189784" cy="282657"/>
            </a:xfrm>
            <a:custGeom>
              <a:rect b="b" l="l" r="r" t="t"/>
              <a:pathLst>
                <a:path extrusionOk="0" h="3850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8" y="3080"/>
                    <a:pt x="1009" y="3770"/>
                    <a:pt x="62" y="3770"/>
                  </a:cubicBezTo>
                  <a:cubicBezTo>
                    <a:pt x="42" y="3770"/>
                    <a:pt x="21" y="3770"/>
                    <a:pt x="1" y="3769"/>
                  </a:cubicBezTo>
                  <a:lnTo>
                    <a:pt x="1" y="3769"/>
                  </a:lnTo>
                  <a:cubicBezTo>
                    <a:pt x="92" y="3800"/>
                    <a:pt x="153" y="3830"/>
                    <a:pt x="244" y="3830"/>
                  </a:cubicBezTo>
                  <a:cubicBezTo>
                    <a:pt x="338" y="3843"/>
                    <a:pt x="432" y="3850"/>
                    <a:pt x="524" y="3850"/>
                  </a:cubicBezTo>
                  <a:cubicBezTo>
                    <a:pt x="1474" y="3850"/>
                    <a:pt x="2294" y="3158"/>
                    <a:pt x="2432" y="218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8288426" y="-109066"/>
              <a:ext cx="270103" cy="281483"/>
            </a:xfrm>
            <a:custGeom>
              <a:rect b="b" l="l" r="r" t="t"/>
              <a:pathLst>
                <a:path extrusionOk="0" h="3834" w="3679">
                  <a:moveTo>
                    <a:pt x="1899" y="0"/>
                  </a:moveTo>
                  <a:cubicBezTo>
                    <a:pt x="1061" y="0"/>
                    <a:pt x="293" y="699"/>
                    <a:pt x="153" y="1685"/>
                  </a:cubicBezTo>
                  <a:cubicBezTo>
                    <a:pt x="1" y="2719"/>
                    <a:pt x="609" y="3692"/>
                    <a:pt x="1551" y="3813"/>
                  </a:cubicBezTo>
                  <a:cubicBezTo>
                    <a:pt x="1634" y="3827"/>
                    <a:pt x="1717" y="3833"/>
                    <a:pt x="1799" y="3833"/>
                  </a:cubicBezTo>
                  <a:cubicBezTo>
                    <a:pt x="2639" y="3833"/>
                    <a:pt x="3360" y="3141"/>
                    <a:pt x="3527" y="2172"/>
                  </a:cubicBezTo>
                  <a:cubicBezTo>
                    <a:pt x="3678" y="1138"/>
                    <a:pt x="3040" y="166"/>
                    <a:pt x="2098" y="14"/>
                  </a:cubicBezTo>
                  <a:cubicBezTo>
                    <a:pt x="2031" y="5"/>
                    <a:pt x="1965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8391064" y="780098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5" y="3131"/>
                    <a:pt x="973" y="3800"/>
                    <a:pt x="1" y="3800"/>
                  </a:cubicBezTo>
                  <a:cubicBezTo>
                    <a:pt x="92" y="3800"/>
                    <a:pt x="153" y="3830"/>
                    <a:pt x="244" y="3860"/>
                  </a:cubicBezTo>
                  <a:cubicBezTo>
                    <a:pt x="338" y="3874"/>
                    <a:pt x="432" y="3880"/>
                    <a:pt x="524" y="3880"/>
                  </a:cubicBezTo>
                  <a:cubicBezTo>
                    <a:pt x="1474" y="3880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8277266" y="77863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864" y="1"/>
                  </a:moveTo>
                  <a:cubicBezTo>
                    <a:pt x="1040" y="1"/>
                    <a:pt x="292" y="717"/>
                    <a:pt x="153" y="1661"/>
                  </a:cubicBezTo>
                  <a:cubicBezTo>
                    <a:pt x="1" y="2725"/>
                    <a:pt x="609" y="3668"/>
                    <a:pt x="1551" y="3820"/>
                  </a:cubicBezTo>
                  <a:cubicBezTo>
                    <a:pt x="1620" y="3828"/>
                    <a:pt x="1688" y="3833"/>
                    <a:pt x="1756" y="3833"/>
                  </a:cubicBezTo>
                  <a:cubicBezTo>
                    <a:pt x="2614" y="3833"/>
                    <a:pt x="3357" y="3134"/>
                    <a:pt x="3527" y="2148"/>
                  </a:cubicBezTo>
                  <a:cubicBezTo>
                    <a:pt x="3679" y="1114"/>
                    <a:pt x="3040" y="142"/>
                    <a:pt x="2098" y="20"/>
                  </a:cubicBezTo>
                  <a:cubicBezTo>
                    <a:pt x="2020" y="7"/>
                    <a:pt x="1941" y="1"/>
                    <a:pt x="186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63564" y="342674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1"/>
                  </a:moveTo>
                  <a:cubicBezTo>
                    <a:pt x="1490" y="274"/>
                    <a:pt x="2098" y="1186"/>
                    <a:pt x="1946" y="2159"/>
                  </a:cubicBezTo>
                  <a:cubicBezTo>
                    <a:pt x="1827" y="3111"/>
                    <a:pt x="1009" y="3801"/>
                    <a:pt x="62" y="3801"/>
                  </a:cubicBezTo>
                  <a:cubicBezTo>
                    <a:pt x="42" y="3801"/>
                    <a:pt x="21" y="3801"/>
                    <a:pt x="1" y="3800"/>
                  </a:cubicBezTo>
                  <a:lnTo>
                    <a:pt x="1" y="3800"/>
                  </a:lnTo>
                  <a:cubicBezTo>
                    <a:pt x="92" y="3830"/>
                    <a:pt x="153" y="3861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6"/>
                    <a:pt x="1855" y="183"/>
                    <a:pt x="791" y="31"/>
                  </a:cubicBezTo>
                  <a:cubicBezTo>
                    <a:pt x="700" y="1"/>
                    <a:pt x="639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7547563" y="34172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923" y="0"/>
                  </a:moveTo>
                  <a:cubicBezTo>
                    <a:pt x="1065" y="0"/>
                    <a:pt x="321" y="699"/>
                    <a:pt x="152" y="1685"/>
                  </a:cubicBezTo>
                  <a:cubicBezTo>
                    <a:pt x="0" y="2719"/>
                    <a:pt x="639" y="3691"/>
                    <a:pt x="1581" y="3813"/>
                  </a:cubicBezTo>
                  <a:cubicBezTo>
                    <a:pt x="1659" y="3826"/>
                    <a:pt x="1737" y="3832"/>
                    <a:pt x="1815" y="3832"/>
                  </a:cubicBezTo>
                  <a:cubicBezTo>
                    <a:pt x="2639" y="3832"/>
                    <a:pt x="3387" y="3116"/>
                    <a:pt x="3526" y="2172"/>
                  </a:cubicBezTo>
                  <a:cubicBezTo>
                    <a:pt x="3678" y="1108"/>
                    <a:pt x="3070" y="166"/>
                    <a:pt x="2128" y="14"/>
                  </a:cubicBezTo>
                  <a:cubicBezTo>
                    <a:pt x="2059" y="5"/>
                    <a:pt x="1991" y="0"/>
                    <a:pt x="192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5" name="Google Shape;375;p25"/>
            <p:cNvGrpSpPr/>
            <p:nvPr/>
          </p:nvGrpSpPr>
          <p:grpSpPr>
            <a:xfrm rot="-899825">
              <a:off x="4477824" y="1649490"/>
              <a:ext cx="3376495" cy="3681813"/>
              <a:chOff x="5006800" y="1811156"/>
              <a:chExt cx="2989175" cy="3259469"/>
            </a:xfrm>
          </p:grpSpPr>
          <p:grpSp>
            <p:nvGrpSpPr>
              <p:cNvPr id="376" name="Google Shape;376;p25"/>
              <p:cNvGrpSpPr/>
              <p:nvPr/>
            </p:nvGrpSpPr>
            <p:grpSpPr>
              <a:xfrm>
                <a:off x="5006800" y="1811156"/>
                <a:ext cx="2989175" cy="3259469"/>
                <a:chOff x="5006800" y="1811156"/>
                <a:chExt cx="2989175" cy="3259469"/>
              </a:xfrm>
            </p:grpSpPr>
            <p:sp>
              <p:nvSpPr>
                <p:cNvPr id="377" name="Google Shape;377;p25"/>
                <p:cNvSpPr/>
                <p:nvPr/>
              </p:nvSpPr>
              <p:spPr>
                <a:xfrm rot="-899979">
                  <a:off x="6575303" y="2639287"/>
                  <a:ext cx="1180995" cy="2007593"/>
                </a:xfrm>
                <a:custGeom>
                  <a:rect b="b" l="l" r="r" t="t"/>
                  <a:pathLst>
                    <a:path extrusionOk="0" h="30488" w="17935">
                      <a:moveTo>
                        <a:pt x="17934" y="1"/>
                      </a:moveTo>
                      <a:lnTo>
                        <a:pt x="1" y="9667"/>
                      </a:lnTo>
                      <a:lnTo>
                        <a:pt x="1" y="30488"/>
                      </a:lnTo>
                      <a:lnTo>
                        <a:pt x="17934" y="19849"/>
                      </a:lnTo>
                      <a:lnTo>
                        <a:pt x="179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25"/>
                <p:cNvSpPr/>
                <p:nvPr/>
              </p:nvSpPr>
              <p:spPr>
                <a:xfrm rot="-899979">
                  <a:off x="5144026" y="2093182"/>
                  <a:ext cx="2359883" cy="1371100"/>
                </a:xfrm>
                <a:custGeom>
                  <a:rect b="b" l="l" r="r" t="t"/>
                  <a:pathLst>
                    <a:path extrusionOk="0" h="20822" w="35838">
                      <a:moveTo>
                        <a:pt x="18390" y="1"/>
                      </a:moveTo>
                      <a:lnTo>
                        <a:pt x="1" y="10669"/>
                      </a:lnTo>
                      <a:lnTo>
                        <a:pt x="17904" y="20822"/>
                      </a:lnTo>
                      <a:lnTo>
                        <a:pt x="35837" y="11156"/>
                      </a:lnTo>
                      <a:lnTo>
                        <a:pt x="18390" y="1"/>
                      </a:lnTo>
                      <a:close/>
                    </a:path>
                  </a:pathLst>
                </a:custGeom>
                <a:solidFill>
                  <a:srgbClr val="E2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5"/>
                <p:cNvSpPr/>
                <p:nvPr/>
              </p:nvSpPr>
              <p:spPr>
                <a:xfrm rot="-899979">
                  <a:off x="5432482" y="2913211"/>
                  <a:ext cx="1178954" cy="2039596"/>
                </a:xfrm>
                <a:custGeom>
                  <a:rect b="b" l="l" r="r" t="t"/>
                  <a:pathLst>
                    <a:path extrusionOk="0" h="30974" w="17904">
                      <a:moveTo>
                        <a:pt x="1" y="0"/>
                      </a:moveTo>
                      <a:lnTo>
                        <a:pt x="1" y="20335"/>
                      </a:lnTo>
                      <a:lnTo>
                        <a:pt x="17904" y="30974"/>
                      </a:lnTo>
                      <a:lnTo>
                        <a:pt x="17904" y="10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5"/>
                <p:cNvSpPr/>
                <p:nvPr/>
              </p:nvSpPr>
              <p:spPr>
                <a:xfrm rot="-899979">
                  <a:off x="7080466" y="3494225"/>
                  <a:ext cx="224215" cy="250225"/>
                </a:xfrm>
                <a:custGeom>
                  <a:rect b="b" l="l" r="r" t="t"/>
                  <a:pathLst>
                    <a:path extrusionOk="0" h="3800" w="3405">
                      <a:moveTo>
                        <a:pt x="1703" y="0"/>
                      </a:moveTo>
                      <a:cubicBezTo>
                        <a:pt x="760" y="0"/>
                        <a:pt x="0" y="851"/>
                        <a:pt x="0" y="1915"/>
                      </a:cubicBezTo>
                      <a:cubicBezTo>
                        <a:pt x="0" y="2949"/>
                        <a:pt x="760" y="3800"/>
                        <a:pt x="1703" y="3800"/>
                      </a:cubicBezTo>
                      <a:cubicBezTo>
                        <a:pt x="2645" y="3800"/>
                        <a:pt x="3405" y="2949"/>
                        <a:pt x="3405" y="1915"/>
                      </a:cubicBezTo>
                      <a:cubicBezTo>
                        <a:pt x="3405" y="851"/>
                        <a:pt x="2645" y="0"/>
                        <a:pt x="170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5"/>
                <p:cNvSpPr/>
                <p:nvPr/>
              </p:nvSpPr>
              <p:spPr>
                <a:xfrm rot="-899979">
                  <a:off x="5580827" y="4059768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5"/>
                      </a:cubicBezTo>
                      <a:cubicBezTo>
                        <a:pt x="0" y="2979"/>
                        <a:pt x="760" y="3830"/>
                        <a:pt x="1702" y="3830"/>
                      </a:cubicBezTo>
                      <a:cubicBezTo>
                        <a:pt x="2645" y="3830"/>
                        <a:pt x="3404" y="2979"/>
                        <a:pt x="3404" y="1915"/>
                      </a:cubicBezTo>
                      <a:cubicBezTo>
                        <a:pt x="3404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25"/>
                <p:cNvSpPr/>
                <p:nvPr/>
              </p:nvSpPr>
              <p:spPr>
                <a:xfrm rot="-899979">
                  <a:off x="5879898" y="3816181"/>
                  <a:ext cx="222239" cy="250225"/>
                </a:xfrm>
                <a:custGeom>
                  <a:rect b="b" l="l" r="r" t="t"/>
                  <a:pathLst>
                    <a:path extrusionOk="0" h="3800" w="3375">
                      <a:moveTo>
                        <a:pt x="1703" y="0"/>
                      </a:moveTo>
                      <a:cubicBezTo>
                        <a:pt x="761" y="0"/>
                        <a:pt x="1" y="851"/>
                        <a:pt x="1" y="1915"/>
                      </a:cubicBezTo>
                      <a:cubicBezTo>
                        <a:pt x="1" y="2949"/>
                        <a:pt x="761" y="3800"/>
                        <a:pt x="1703" y="3800"/>
                      </a:cubicBezTo>
                      <a:cubicBezTo>
                        <a:pt x="2615" y="3800"/>
                        <a:pt x="3375" y="2949"/>
                        <a:pt x="3375" y="1915"/>
                      </a:cubicBezTo>
                      <a:cubicBezTo>
                        <a:pt x="3375" y="851"/>
                        <a:pt x="2615" y="0"/>
                        <a:pt x="170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5"/>
                <p:cNvSpPr/>
                <p:nvPr/>
              </p:nvSpPr>
              <p:spPr>
                <a:xfrm rot="-899979">
                  <a:off x="6207969" y="3562254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6"/>
                      </a:cubicBezTo>
                      <a:cubicBezTo>
                        <a:pt x="0" y="2979"/>
                        <a:pt x="760" y="3831"/>
                        <a:pt x="1702" y="3831"/>
                      </a:cubicBezTo>
                      <a:cubicBezTo>
                        <a:pt x="2645" y="3831"/>
                        <a:pt x="3405" y="2979"/>
                        <a:pt x="3405" y="1916"/>
                      </a:cubicBezTo>
                      <a:cubicBezTo>
                        <a:pt x="3405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5"/>
                <p:cNvSpPr/>
                <p:nvPr/>
              </p:nvSpPr>
              <p:spPr>
                <a:xfrm rot="-899979">
                  <a:off x="6170199" y="2284222"/>
                  <a:ext cx="240216" cy="250817"/>
                </a:xfrm>
                <a:custGeom>
                  <a:rect b="b" l="l" r="r" t="t"/>
                  <a:pathLst>
                    <a:path extrusionOk="0" h="3809" w="3648">
                      <a:moveTo>
                        <a:pt x="1864" y="0"/>
                      </a:moveTo>
                      <a:cubicBezTo>
                        <a:pt x="1040" y="0"/>
                        <a:pt x="291" y="716"/>
                        <a:pt x="152" y="1661"/>
                      </a:cubicBezTo>
                      <a:cubicBezTo>
                        <a:pt x="0" y="2694"/>
                        <a:pt x="639" y="3667"/>
                        <a:pt x="1551" y="3788"/>
                      </a:cubicBezTo>
                      <a:cubicBezTo>
                        <a:pt x="1634" y="3802"/>
                        <a:pt x="1717" y="3808"/>
                        <a:pt x="1799" y="3808"/>
                      </a:cubicBezTo>
                      <a:cubicBezTo>
                        <a:pt x="2638" y="3808"/>
                        <a:pt x="3357" y="3117"/>
                        <a:pt x="3496" y="2147"/>
                      </a:cubicBezTo>
                      <a:cubicBezTo>
                        <a:pt x="3648" y="1114"/>
                        <a:pt x="3040" y="141"/>
                        <a:pt x="2098" y="19"/>
                      </a:cubicBezTo>
                      <a:cubicBezTo>
                        <a:pt x="2019" y="6"/>
                        <a:pt x="1941" y="0"/>
                        <a:pt x="18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5"/>
                <p:cNvSpPr/>
                <p:nvPr/>
              </p:nvSpPr>
              <p:spPr>
                <a:xfrm rot="-899979">
                  <a:off x="6248859" y="2948949"/>
                  <a:ext cx="240216" cy="250883"/>
                </a:xfrm>
                <a:custGeom>
                  <a:rect b="b" l="l" r="r" t="t"/>
                  <a:pathLst>
                    <a:path extrusionOk="0" h="3810" w="3648">
                      <a:moveTo>
                        <a:pt x="1864" y="1"/>
                      </a:moveTo>
                      <a:cubicBezTo>
                        <a:pt x="1040" y="1"/>
                        <a:pt x="291" y="717"/>
                        <a:pt x="152" y="1662"/>
                      </a:cubicBezTo>
                      <a:cubicBezTo>
                        <a:pt x="0" y="2695"/>
                        <a:pt x="608" y="3668"/>
                        <a:pt x="1551" y="3789"/>
                      </a:cubicBezTo>
                      <a:cubicBezTo>
                        <a:pt x="1632" y="3803"/>
                        <a:pt x="1712" y="3809"/>
                        <a:pt x="1792" y="3809"/>
                      </a:cubicBezTo>
                      <a:cubicBezTo>
                        <a:pt x="2613" y="3809"/>
                        <a:pt x="3357" y="3118"/>
                        <a:pt x="3496" y="2148"/>
                      </a:cubicBezTo>
                      <a:cubicBezTo>
                        <a:pt x="3648" y="1115"/>
                        <a:pt x="3010" y="142"/>
                        <a:pt x="2098" y="20"/>
                      </a:cubicBezTo>
                      <a:cubicBezTo>
                        <a:pt x="2019" y="7"/>
                        <a:pt x="1941" y="1"/>
                        <a:pt x="186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6" name="Google Shape;386;p25"/>
              <p:cNvSpPr/>
              <p:nvPr/>
            </p:nvSpPr>
            <p:spPr>
              <a:xfrm rot="-899979">
                <a:off x="7190084" y="3473531"/>
                <a:ext cx="144209" cy="254307"/>
              </a:xfrm>
              <a:custGeom>
                <a:rect b="b" l="l" r="r" t="t"/>
                <a:pathLst>
                  <a:path extrusionOk="0" h="3862" w="2190">
                    <a:moveTo>
                      <a:pt x="1" y="1"/>
                    </a:moveTo>
                    <a:cubicBezTo>
                      <a:pt x="943" y="123"/>
                      <a:pt x="1703" y="943"/>
                      <a:pt x="1703" y="1916"/>
                    </a:cubicBezTo>
                    <a:cubicBezTo>
                      <a:pt x="1703" y="2919"/>
                      <a:pt x="943" y="3709"/>
                      <a:pt x="1" y="3831"/>
                    </a:cubicBezTo>
                    <a:cubicBezTo>
                      <a:pt x="61" y="3861"/>
                      <a:pt x="153" y="3861"/>
                      <a:pt x="244" y="3861"/>
                    </a:cubicBezTo>
                    <a:cubicBezTo>
                      <a:pt x="1308" y="3861"/>
                      <a:pt x="2189" y="2980"/>
                      <a:pt x="2189" y="1916"/>
                    </a:cubicBezTo>
                    <a:cubicBezTo>
                      <a:pt x="2189" y="852"/>
                      <a:pt x="1308" y="1"/>
                      <a:pt x="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 rot="-899979">
                <a:off x="5690446" y="4039147"/>
                <a:ext cx="144143" cy="256217"/>
              </a:xfrm>
              <a:custGeom>
                <a:rect b="b" l="l" r="r" t="t"/>
                <a:pathLst>
                  <a:path extrusionOk="0" h="3891" w="2189">
                    <a:moveTo>
                      <a:pt x="243" y="0"/>
                    </a:moveTo>
                    <a:cubicBezTo>
                      <a:pt x="183" y="0"/>
                      <a:pt x="91" y="31"/>
                      <a:pt x="0" y="31"/>
                    </a:cubicBezTo>
                    <a:cubicBezTo>
                      <a:pt x="973" y="152"/>
                      <a:pt x="1702" y="973"/>
                      <a:pt x="1702" y="1945"/>
                    </a:cubicBezTo>
                    <a:cubicBezTo>
                      <a:pt x="1702" y="2918"/>
                      <a:pt x="973" y="3739"/>
                      <a:pt x="0" y="3860"/>
                    </a:cubicBezTo>
                    <a:cubicBezTo>
                      <a:pt x="91" y="3860"/>
                      <a:pt x="152" y="3891"/>
                      <a:pt x="243" y="3891"/>
                    </a:cubicBezTo>
                    <a:cubicBezTo>
                      <a:pt x="1307" y="3891"/>
                      <a:pt x="2189" y="3009"/>
                      <a:pt x="2189" y="1945"/>
                    </a:cubicBezTo>
                    <a:cubicBezTo>
                      <a:pt x="2189" y="882"/>
                      <a:pt x="1338" y="0"/>
                      <a:pt x="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 rot="-899979">
                <a:off x="5989517" y="3795495"/>
                <a:ext cx="142167" cy="254307"/>
              </a:xfrm>
              <a:custGeom>
                <a:rect b="b" l="l" r="r" t="t"/>
                <a:pathLst>
                  <a:path extrusionOk="0" h="3862" w="2159">
                    <a:moveTo>
                      <a:pt x="1" y="1"/>
                    </a:moveTo>
                    <a:cubicBezTo>
                      <a:pt x="943" y="123"/>
                      <a:pt x="1673" y="943"/>
                      <a:pt x="1673" y="1916"/>
                    </a:cubicBezTo>
                    <a:cubicBezTo>
                      <a:pt x="1673" y="2919"/>
                      <a:pt x="943" y="3709"/>
                      <a:pt x="1" y="3831"/>
                    </a:cubicBezTo>
                    <a:cubicBezTo>
                      <a:pt x="62" y="3861"/>
                      <a:pt x="153" y="3861"/>
                      <a:pt x="214" y="3861"/>
                    </a:cubicBezTo>
                    <a:cubicBezTo>
                      <a:pt x="1308" y="3861"/>
                      <a:pt x="2159" y="2980"/>
                      <a:pt x="2159" y="1916"/>
                    </a:cubicBezTo>
                    <a:cubicBezTo>
                      <a:pt x="2159" y="852"/>
                      <a:pt x="1308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 rot="-899979">
                <a:off x="6317366" y="3541923"/>
                <a:ext cx="142167" cy="254242"/>
              </a:xfrm>
              <a:custGeom>
                <a:rect b="b" l="l" r="r" t="t"/>
                <a:pathLst>
                  <a:path extrusionOk="0" h="3861" w="2159">
                    <a:moveTo>
                      <a:pt x="244" y="0"/>
                    </a:moveTo>
                    <a:cubicBezTo>
                      <a:pt x="152" y="0"/>
                      <a:pt x="61" y="31"/>
                      <a:pt x="0" y="31"/>
                    </a:cubicBezTo>
                    <a:cubicBezTo>
                      <a:pt x="943" y="152"/>
                      <a:pt x="1672" y="943"/>
                      <a:pt x="1672" y="1946"/>
                    </a:cubicBezTo>
                    <a:cubicBezTo>
                      <a:pt x="1672" y="2918"/>
                      <a:pt x="943" y="3739"/>
                      <a:pt x="0" y="3861"/>
                    </a:cubicBezTo>
                    <a:lnTo>
                      <a:pt x="244" y="3861"/>
                    </a:lnTo>
                    <a:cubicBezTo>
                      <a:pt x="1307" y="3861"/>
                      <a:pt x="2159" y="3009"/>
                      <a:pt x="2159" y="1946"/>
                    </a:cubicBezTo>
                    <a:cubicBezTo>
                      <a:pt x="2159" y="851"/>
                      <a:pt x="1307" y="0"/>
                      <a:pt x="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 rot="-899979">
                <a:off x="6270916" y="2267991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78" y="0"/>
                    </a:moveTo>
                    <a:cubicBezTo>
                      <a:pt x="1490" y="244"/>
                      <a:pt x="2098" y="1155"/>
                      <a:pt x="1976" y="2128"/>
                    </a:cubicBezTo>
                    <a:cubicBezTo>
                      <a:pt x="1828" y="3080"/>
                      <a:pt x="1009" y="3770"/>
                      <a:pt x="62" y="3770"/>
                    </a:cubicBezTo>
                    <a:cubicBezTo>
                      <a:pt x="41" y="3770"/>
                      <a:pt x="21" y="3770"/>
                      <a:pt x="1" y="3769"/>
                    </a:cubicBezTo>
                    <a:lnTo>
                      <a:pt x="1" y="3769"/>
                    </a:lnTo>
                    <a:cubicBezTo>
                      <a:pt x="92" y="3800"/>
                      <a:pt x="18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8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 rot="-899979">
                <a:off x="6349585" y="2932783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48" y="0"/>
                    </a:moveTo>
                    <a:cubicBezTo>
                      <a:pt x="1490" y="244"/>
                      <a:pt x="2098" y="1155"/>
                      <a:pt x="1946" y="2128"/>
                    </a:cubicBezTo>
                    <a:cubicBezTo>
                      <a:pt x="1824" y="3101"/>
                      <a:pt x="973" y="3800"/>
                      <a:pt x="1" y="3800"/>
                    </a:cubicBezTo>
                    <a:cubicBezTo>
                      <a:pt x="92" y="3800"/>
                      <a:pt x="15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7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92" name="Google Shape;3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9144003" cy="274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5"/>
          <p:cNvPicPr preferRelativeResize="0"/>
          <p:nvPr/>
        </p:nvPicPr>
        <p:blipFill rotWithShape="1">
          <a:blip r:embed="rId4">
            <a:alphaModFix/>
          </a:blip>
          <a:srcRect b="0" l="0" r="9535" t="0"/>
          <a:stretch/>
        </p:blipFill>
        <p:spPr>
          <a:xfrm>
            <a:off x="4226400" y="1033500"/>
            <a:ext cx="691200" cy="674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94" name="Google Shape;394;p25"/>
          <p:cNvCxnSpPr/>
          <p:nvPr/>
        </p:nvCxnSpPr>
        <p:spPr>
          <a:xfrm>
            <a:off x="9145075" y="1346875"/>
            <a:ext cx="936900" cy="93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34"/>
          <p:cNvGrpSpPr/>
          <p:nvPr/>
        </p:nvGrpSpPr>
        <p:grpSpPr>
          <a:xfrm rot="-1259700">
            <a:off x="729710" y="2480520"/>
            <a:ext cx="591599" cy="615733"/>
            <a:chOff x="5593285" y="1262634"/>
            <a:chExt cx="1852814" cy="1928398"/>
          </a:xfrm>
        </p:grpSpPr>
        <p:sp>
          <p:nvSpPr>
            <p:cNvPr id="580" name="Google Shape;580;p34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34"/>
          <p:cNvSpPr txBox="1"/>
          <p:nvPr>
            <p:ph type="title"/>
          </p:nvPr>
        </p:nvSpPr>
        <p:spPr>
          <a:xfrm>
            <a:off x="4352925" y="1256950"/>
            <a:ext cx="40305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ublic class Dice</a:t>
            </a:r>
            <a:endParaRPr/>
          </a:p>
        </p:txBody>
      </p:sp>
      <p:sp>
        <p:nvSpPr>
          <p:cNvPr id="614" name="Google Shape;614;p34"/>
          <p:cNvSpPr txBox="1"/>
          <p:nvPr>
            <p:ph idx="1" type="body"/>
          </p:nvPr>
        </p:nvSpPr>
        <p:spPr>
          <a:xfrm>
            <a:off x="4569700" y="1881525"/>
            <a:ext cx="3813900" cy="27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final private int[] dice1;</a:t>
            </a:r>
            <a:endParaRPr>
              <a:solidFill>
                <a:schemeClr val="accent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final private int[] dice2;</a:t>
            </a:r>
            <a:endParaRPr>
              <a:solidFill>
                <a:schemeClr val="accent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private int lastRoll;</a:t>
            </a:r>
            <a:endParaRPr>
              <a:solidFill>
                <a:schemeClr val="accent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private int DEBUGdice1;</a:t>
            </a:r>
            <a:endParaRPr>
              <a:solidFill>
                <a:schemeClr val="accent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private int DEBUGdice2;</a:t>
            </a:r>
            <a:endParaRPr>
              <a:solidFill>
                <a:schemeClr val="accent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private Random random;</a:t>
            </a:r>
            <a:endParaRPr>
              <a:solidFill>
                <a:schemeClr val="accent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private int doublesCount;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615" name="Google Shape;615;p34"/>
          <p:cNvGrpSpPr/>
          <p:nvPr/>
        </p:nvGrpSpPr>
        <p:grpSpPr>
          <a:xfrm>
            <a:off x="823470" y="761266"/>
            <a:ext cx="3453784" cy="4382236"/>
            <a:chOff x="7230863" y="2832257"/>
            <a:chExt cx="1821328" cy="2311062"/>
          </a:xfrm>
        </p:grpSpPr>
        <p:sp>
          <p:nvSpPr>
            <p:cNvPr id="616" name="Google Shape;616;p34"/>
            <p:cNvSpPr/>
            <p:nvPr/>
          </p:nvSpPr>
          <p:spPr>
            <a:xfrm>
              <a:off x="7884393" y="3250193"/>
              <a:ext cx="464304" cy="760477"/>
            </a:xfrm>
            <a:custGeom>
              <a:rect b="b" l="l" r="r" t="t"/>
              <a:pathLst>
                <a:path extrusionOk="0" h="5084" w="3104">
                  <a:moveTo>
                    <a:pt x="1155" y="0"/>
                  </a:moveTo>
                  <a:cubicBezTo>
                    <a:pt x="1094" y="0"/>
                    <a:pt x="1031" y="5"/>
                    <a:pt x="968" y="13"/>
                  </a:cubicBezTo>
                  <a:lnTo>
                    <a:pt x="1" y="113"/>
                  </a:lnTo>
                  <a:lnTo>
                    <a:pt x="635" y="5084"/>
                  </a:lnTo>
                  <a:lnTo>
                    <a:pt x="1769" y="4950"/>
                  </a:lnTo>
                  <a:cubicBezTo>
                    <a:pt x="2569" y="4850"/>
                    <a:pt x="3103" y="4083"/>
                    <a:pt x="2970" y="3282"/>
                  </a:cubicBezTo>
                  <a:lnTo>
                    <a:pt x="2536" y="1114"/>
                  </a:lnTo>
                  <a:cubicBezTo>
                    <a:pt x="2384" y="474"/>
                    <a:pt x="1813" y="0"/>
                    <a:pt x="1155" y="0"/>
                  </a:cubicBezTo>
                  <a:close/>
                </a:path>
              </a:pathLst>
            </a:custGeom>
            <a:solidFill>
              <a:srgbClr val="376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7734810" y="2882816"/>
              <a:ext cx="314422" cy="379790"/>
            </a:xfrm>
            <a:custGeom>
              <a:rect b="b" l="l" r="r" t="t"/>
              <a:pathLst>
                <a:path extrusionOk="0" h="2539" w="2102">
                  <a:moveTo>
                    <a:pt x="1835" y="1"/>
                  </a:moveTo>
                  <a:lnTo>
                    <a:pt x="0" y="234"/>
                  </a:lnTo>
                  <a:lnTo>
                    <a:pt x="200" y="1869"/>
                  </a:lnTo>
                  <a:cubicBezTo>
                    <a:pt x="232" y="2249"/>
                    <a:pt x="594" y="2538"/>
                    <a:pt x="973" y="2538"/>
                  </a:cubicBezTo>
                  <a:cubicBezTo>
                    <a:pt x="994" y="2538"/>
                    <a:pt x="1014" y="2538"/>
                    <a:pt x="1034" y="2536"/>
                  </a:cubicBezTo>
                  <a:lnTo>
                    <a:pt x="1368" y="2469"/>
                  </a:lnTo>
                  <a:cubicBezTo>
                    <a:pt x="1802" y="2436"/>
                    <a:pt x="2102" y="2036"/>
                    <a:pt x="2035" y="1635"/>
                  </a:cubicBezTo>
                  <a:lnTo>
                    <a:pt x="18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7694871" y="2832257"/>
              <a:ext cx="319508" cy="125649"/>
            </a:xfrm>
            <a:custGeom>
              <a:rect b="b" l="l" r="r" t="t"/>
              <a:pathLst>
                <a:path extrusionOk="0" h="840" w="2136">
                  <a:moveTo>
                    <a:pt x="1796" y="0"/>
                  </a:moveTo>
                  <a:cubicBezTo>
                    <a:pt x="1776" y="0"/>
                    <a:pt x="1756" y="2"/>
                    <a:pt x="1735" y="5"/>
                  </a:cubicBezTo>
                  <a:lnTo>
                    <a:pt x="301" y="172"/>
                  </a:lnTo>
                  <a:cubicBezTo>
                    <a:pt x="134" y="205"/>
                    <a:pt x="0" y="372"/>
                    <a:pt x="34" y="539"/>
                  </a:cubicBezTo>
                  <a:cubicBezTo>
                    <a:pt x="67" y="706"/>
                    <a:pt x="201" y="839"/>
                    <a:pt x="401" y="839"/>
                  </a:cubicBezTo>
                  <a:lnTo>
                    <a:pt x="1835" y="639"/>
                  </a:lnTo>
                  <a:cubicBezTo>
                    <a:pt x="2002" y="606"/>
                    <a:pt x="2135" y="439"/>
                    <a:pt x="2102" y="272"/>
                  </a:cubicBezTo>
                  <a:cubicBezTo>
                    <a:pt x="2102" y="123"/>
                    <a:pt x="1968" y="0"/>
                    <a:pt x="1796" y="0"/>
                  </a:cubicBez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7230863" y="3345627"/>
              <a:ext cx="658761" cy="328184"/>
            </a:xfrm>
            <a:custGeom>
              <a:rect b="b" l="l" r="r" t="t"/>
              <a:pathLst>
                <a:path extrusionOk="0" h="2194" w="4404">
                  <a:moveTo>
                    <a:pt x="4054" y="1"/>
                  </a:moveTo>
                  <a:cubicBezTo>
                    <a:pt x="3917" y="1"/>
                    <a:pt x="3792" y="70"/>
                    <a:pt x="3736" y="209"/>
                  </a:cubicBezTo>
                  <a:cubicBezTo>
                    <a:pt x="3736" y="209"/>
                    <a:pt x="3569" y="1177"/>
                    <a:pt x="2569" y="1510"/>
                  </a:cubicBezTo>
                  <a:cubicBezTo>
                    <a:pt x="2422" y="1561"/>
                    <a:pt x="2272" y="1582"/>
                    <a:pt x="2122" y="1582"/>
                  </a:cubicBezTo>
                  <a:cubicBezTo>
                    <a:pt x="1283" y="1582"/>
                    <a:pt x="462" y="910"/>
                    <a:pt x="434" y="910"/>
                  </a:cubicBezTo>
                  <a:cubicBezTo>
                    <a:pt x="405" y="895"/>
                    <a:pt x="374" y="889"/>
                    <a:pt x="341" y="889"/>
                  </a:cubicBezTo>
                  <a:cubicBezTo>
                    <a:pt x="221" y="889"/>
                    <a:pt x="86" y="979"/>
                    <a:pt x="34" y="1110"/>
                  </a:cubicBezTo>
                  <a:cubicBezTo>
                    <a:pt x="0" y="1210"/>
                    <a:pt x="34" y="1310"/>
                    <a:pt x="100" y="1410"/>
                  </a:cubicBezTo>
                  <a:cubicBezTo>
                    <a:pt x="134" y="1443"/>
                    <a:pt x="167" y="1477"/>
                    <a:pt x="234" y="1510"/>
                  </a:cubicBezTo>
                  <a:cubicBezTo>
                    <a:pt x="290" y="1510"/>
                    <a:pt x="1289" y="2194"/>
                    <a:pt x="2259" y="2194"/>
                  </a:cubicBezTo>
                  <a:cubicBezTo>
                    <a:pt x="2444" y="2194"/>
                    <a:pt x="2627" y="2169"/>
                    <a:pt x="2802" y="2111"/>
                  </a:cubicBezTo>
                  <a:cubicBezTo>
                    <a:pt x="3903" y="1710"/>
                    <a:pt x="4337" y="443"/>
                    <a:pt x="4337" y="409"/>
                  </a:cubicBezTo>
                  <a:cubicBezTo>
                    <a:pt x="4403" y="243"/>
                    <a:pt x="4303" y="76"/>
                    <a:pt x="4136" y="9"/>
                  </a:cubicBezTo>
                  <a:cubicBezTo>
                    <a:pt x="4109" y="3"/>
                    <a:pt x="4081" y="1"/>
                    <a:pt x="4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7380446" y="3345627"/>
              <a:ext cx="509179" cy="328184"/>
            </a:xfrm>
            <a:custGeom>
              <a:rect b="b" l="l" r="r" t="t"/>
              <a:pathLst>
                <a:path extrusionOk="0" h="2194" w="3404">
                  <a:moveTo>
                    <a:pt x="3054" y="1"/>
                  </a:moveTo>
                  <a:cubicBezTo>
                    <a:pt x="2918" y="1"/>
                    <a:pt x="2797" y="70"/>
                    <a:pt x="2770" y="209"/>
                  </a:cubicBezTo>
                  <a:cubicBezTo>
                    <a:pt x="2736" y="243"/>
                    <a:pt x="2569" y="1177"/>
                    <a:pt x="1602" y="1510"/>
                  </a:cubicBezTo>
                  <a:cubicBezTo>
                    <a:pt x="1444" y="1563"/>
                    <a:pt x="1282" y="1586"/>
                    <a:pt x="1121" y="1586"/>
                  </a:cubicBezTo>
                  <a:cubicBezTo>
                    <a:pt x="774" y="1586"/>
                    <a:pt x="431" y="1480"/>
                    <a:pt x="134" y="1343"/>
                  </a:cubicBezTo>
                  <a:cubicBezTo>
                    <a:pt x="101" y="1543"/>
                    <a:pt x="68" y="1710"/>
                    <a:pt x="1" y="1910"/>
                  </a:cubicBezTo>
                  <a:cubicBezTo>
                    <a:pt x="378" y="2052"/>
                    <a:pt x="822" y="2193"/>
                    <a:pt x="1262" y="2193"/>
                  </a:cubicBezTo>
                  <a:cubicBezTo>
                    <a:pt x="1445" y="2193"/>
                    <a:pt x="1626" y="2169"/>
                    <a:pt x="1802" y="2111"/>
                  </a:cubicBezTo>
                  <a:cubicBezTo>
                    <a:pt x="2903" y="1744"/>
                    <a:pt x="3337" y="443"/>
                    <a:pt x="3337" y="409"/>
                  </a:cubicBezTo>
                  <a:cubicBezTo>
                    <a:pt x="3403" y="243"/>
                    <a:pt x="3303" y="76"/>
                    <a:pt x="3136" y="9"/>
                  </a:cubicBezTo>
                  <a:cubicBezTo>
                    <a:pt x="3109" y="3"/>
                    <a:pt x="3081" y="1"/>
                    <a:pt x="3054" y="1"/>
                  </a:cubicBezTo>
                  <a:close/>
                </a:path>
              </a:pathLst>
            </a:custGeom>
            <a:solidFill>
              <a:srgbClr val="802733"/>
            </a:solidFill>
            <a:ln cap="flat" cmpd="sng" w="9525">
              <a:solidFill>
                <a:srgbClr val="8027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7635037" y="3880837"/>
              <a:ext cx="509029" cy="1157769"/>
            </a:xfrm>
            <a:custGeom>
              <a:rect b="b" l="l" r="r" t="t"/>
              <a:pathLst>
                <a:path extrusionOk="0" h="7740" w="3403">
                  <a:moveTo>
                    <a:pt x="2635" y="0"/>
                  </a:moveTo>
                  <a:cubicBezTo>
                    <a:pt x="2535" y="67"/>
                    <a:pt x="0" y="2035"/>
                    <a:pt x="667" y="4604"/>
                  </a:cubicBezTo>
                  <a:cubicBezTo>
                    <a:pt x="1168" y="6572"/>
                    <a:pt x="1501" y="7739"/>
                    <a:pt x="1501" y="7739"/>
                  </a:cubicBezTo>
                  <a:lnTo>
                    <a:pt x="2702" y="7406"/>
                  </a:lnTo>
                  <a:cubicBezTo>
                    <a:pt x="2702" y="7372"/>
                    <a:pt x="2402" y="6238"/>
                    <a:pt x="1868" y="4303"/>
                  </a:cubicBezTo>
                  <a:cubicBezTo>
                    <a:pt x="1434" y="2535"/>
                    <a:pt x="3369" y="1001"/>
                    <a:pt x="3403" y="1001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8009146" y="3870815"/>
              <a:ext cx="968248" cy="648739"/>
            </a:xfrm>
            <a:custGeom>
              <a:rect b="b" l="l" r="r" t="t"/>
              <a:pathLst>
                <a:path extrusionOk="0" h="4337" w="6473">
                  <a:moveTo>
                    <a:pt x="1235" y="1"/>
                  </a:moveTo>
                  <a:lnTo>
                    <a:pt x="1" y="334"/>
                  </a:lnTo>
                  <a:cubicBezTo>
                    <a:pt x="168" y="1301"/>
                    <a:pt x="801" y="3703"/>
                    <a:pt x="2736" y="4237"/>
                  </a:cubicBezTo>
                  <a:cubicBezTo>
                    <a:pt x="2970" y="4304"/>
                    <a:pt x="3270" y="4337"/>
                    <a:pt x="3537" y="4337"/>
                  </a:cubicBezTo>
                  <a:cubicBezTo>
                    <a:pt x="4871" y="4337"/>
                    <a:pt x="6272" y="3670"/>
                    <a:pt x="6472" y="3570"/>
                  </a:cubicBezTo>
                  <a:lnTo>
                    <a:pt x="5905" y="2436"/>
                  </a:lnTo>
                  <a:cubicBezTo>
                    <a:pt x="5520" y="2628"/>
                    <a:pt x="4433" y="3070"/>
                    <a:pt x="3577" y="3070"/>
                  </a:cubicBezTo>
                  <a:cubicBezTo>
                    <a:pt x="3394" y="3070"/>
                    <a:pt x="3222" y="3050"/>
                    <a:pt x="3070" y="3003"/>
                  </a:cubicBezTo>
                  <a:cubicBezTo>
                    <a:pt x="2036" y="2736"/>
                    <a:pt x="1469" y="1335"/>
                    <a:pt x="1235" y="101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7804665" y="4973543"/>
              <a:ext cx="224673" cy="169776"/>
            </a:xfrm>
            <a:custGeom>
              <a:rect b="b" l="l" r="r" t="t"/>
              <a:pathLst>
                <a:path extrusionOk="0" h="1135" w="1502">
                  <a:moveTo>
                    <a:pt x="1335" y="0"/>
                  </a:moveTo>
                  <a:lnTo>
                    <a:pt x="434" y="401"/>
                  </a:lnTo>
                  <a:cubicBezTo>
                    <a:pt x="134" y="501"/>
                    <a:pt x="0" y="834"/>
                    <a:pt x="134" y="1135"/>
                  </a:cubicBezTo>
                  <a:lnTo>
                    <a:pt x="1201" y="668"/>
                  </a:lnTo>
                  <a:cubicBezTo>
                    <a:pt x="1401" y="601"/>
                    <a:pt x="1501" y="367"/>
                    <a:pt x="1401" y="167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8882414" y="4258983"/>
              <a:ext cx="169776" cy="203582"/>
            </a:xfrm>
            <a:custGeom>
              <a:rect b="b" l="l" r="r" t="t"/>
              <a:pathLst>
                <a:path extrusionOk="0" h="1361" w="1135">
                  <a:moveTo>
                    <a:pt x="330" y="1"/>
                  </a:moveTo>
                  <a:cubicBezTo>
                    <a:pt x="277" y="1"/>
                    <a:pt x="222" y="13"/>
                    <a:pt x="167" y="41"/>
                  </a:cubicBezTo>
                  <a:lnTo>
                    <a:pt x="0" y="141"/>
                  </a:lnTo>
                  <a:lnTo>
                    <a:pt x="401" y="1008"/>
                  </a:lnTo>
                  <a:cubicBezTo>
                    <a:pt x="499" y="1229"/>
                    <a:pt x="706" y="1360"/>
                    <a:pt x="915" y="1360"/>
                  </a:cubicBezTo>
                  <a:cubicBezTo>
                    <a:pt x="990" y="1360"/>
                    <a:pt x="1064" y="1343"/>
                    <a:pt x="1135" y="1308"/>
                  </a:cubicBezTo>
                  <a:lnTo>
                    <a:pt x="668" y="208"/>
                  </a:lnTo>
                  <a:cubicBezTo>
                    <a:pt x="595" y="87"/>
                    <a:pt x="470" y="1"/>
                    <a:pt x="330" y="1"/>
                  </a:cubicBez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7834582" y="3845834"/>
              <a:ext cx="404321" cy="324444"/>
            </a:xfrm>
            <a:custGeom>
              <a:rect b="b" l="l" r="r" t="t"/>
              <a:pathLst>
                <a:path extrusionOk="0" h="2169" w="2703">
                  <a:moveTo>
                    <a:pt x="0" y="1"/>
                  </a:moveTo>
                  <a:lnTo>
                    <a:pt x="100" y="2036"/>
                  </a:lnTo>
                  <a:lnTo>
                    <a:pt x="2702" y="21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7729724" y="3273827"/>
              <a:ext cx="519201" cy="766760"/>
            </a:xfrm>
            <a:custGeom>
              <a:rect b="b" l="l" r="r" t="t"/>
              <a:pathLst>
                <a:path extrusionOk="0" h="5126" w="3471">
                  <a:moveTo>
                    <a:pt x="1699" y="1"/>
                  </a:moveTo>
                  <a:cubicBezTo>
                    <a:pt x="1375" y="1"/>
                    <a:pt x="1015" y="109"/>
                    <a:pt x="835" y="289"/>
                  </a:cubicBezTo>
                  <a:cubicBezTo>
                    <a:pt x="1" y="1223"/>
                    <a:pt x="701" y="5126"/>
                    <a:pt x="701" y="5126"/>
                  </a:cubicBezTo>
                  <a:lnTo>
                    <a:pt x="3470" y="4792"/>
                  </a:lnTo>
                  <a:cubicBezTo>
                    <a:pt x="3470" y="4792"/>
                    <a:pt x="3203" y="989"/>
                    <a:pt x="2236" y="155"/>
                  </a:cubicBezTo>
                  <a:cubicBezTo>
                    <a:pt x="2116" y="49"/>
                    <a:pt x="1916" y="1"/>
                    <a:pt x="1699" y="1"/>
                  </a:cubicBezTo>
                  <a:close/>
                </a:path>
              </a:pathLst>
            </a:custGeom>
            <a:solidFill>
              <a:srgbClr val="80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7824560" y="3272331"/>
              <a:ext cx="239631" cy="229460"/>
            </a:xfrm>
            <a:custGeom>
              <a:rect b="b" l="l" r="r" t="t"/>
              <a:pathLst>
                <a:path extrusionOk="0" h="1534" w="1602">
                  <a:moveTo>
                    <a:pt x="1037" y="1"/>
                  </a:moveTo>
                  <a:cubicBezTo>
                    <a:pt x="720" y="1"/>
                    <a:pt x="376" y="105"/>
                    <a:pt x="201" y="299"/>
                  </a:cubicBezTo>
                  <a:cubicBezTo>
                    <a:pt x="134" y="366"/>
                    <a:pt x="67" y="466"/>
                    <a:pt x="1" y="566"/>
                  </a:cubicBezTo>
                  <a:lnTo>
                    <a:pt x="668" y="1533"/>
                  </a:lnTo>
                  <a:cubicBezTo>
                    <a:pt x="668" y="1533"/>
                    <a:pt x="1302" y="632"/>
                    <a:pt x="1602" y="165"/>
                  </a:cubicBezTo>
                  <a:cubicBezTo>
                    <a:pt x="1477" y="54"/>
                    <a:pt x="1264" y="1"/>
                    <a:pt x="1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7744682" y="3297013"/>
              <a:ext cx="129987" cy="573948"/>
            </a:xfrm>
            <a:custGeom>
              <a:rect b="b" l="l" r="r" t="t"/>
              <a:pathLst>
                <a:path extrusionOk="0" h="3837" w="869">
                  <a:moveTo>
                    <a:pt x="868" y="0"/>
                  </a:moveTo>
                  <a:lnTo>
                    <a:pt x="635" y="34"/>
                  </a:lnTo>
                  <a:cubicBezTo>
                    <a:pt x="635" y="67"/>
                    <a:pt x="1" y="634"/>
                    <a:pt x="34" y="1969"/>
                  </a:cubicBezTo>
                  <a:cubicBezTo>
                    <a:pt x="68" y="3303"/>
                    <a:pt x="401" y="3770"/>
                    <a:pt x="468" y="3837"/>
                  </a:cubicBezTo>
                  <a:cubicBezTo>
                    <a:pt x="468" y="3837"/>
                    <a:pt x="368" y="3136"/>
                    <a:pt x="401" y="1969"/>
                  </a:cubicBezTo>
                  <a:cubicBezTo>
                    <a:pt x="435" y="734"/>
                    <a:pt x="868" y="1"/>
                    <a:pt x="868" y="0"/>
                  </a:cubicBezTo>
                  <a:close/>
                </a:path>
              </a:pathLst>
            </a:custGeom>
            <a:solidFill>
              <a:srgbClr val="37618A"/>
            </a:solidFill>
            <a:ln cap="flat" cmpd="sng" w="9525">
              <a:solidFill>
                <a:srgbClr val="3761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7883188" y="2856138"/>
              <a:ext cx="154671" cy="241481"/>
            </a:xfrm>
            <a:custGeom>
              <a:rect b="b" l="l" r="r" t="t"/>
              <a:pathLst>
                <a:path extrusionOk="0" h="1602" w="1069">
                  <a:moveTo>
                    <a:pt x="868" y="0"/>
                  </a:moveTo>
                  <a:lnTo>
                    <a:pt x="1" y="133"/>
                  </a:lnTo>
                  <a:lnTo>
                    <a:pt x="1068" y="1601"/>
                  </a:lnTo>
                  <a:lnTo>
                    <a:pt x="868" y="0"/>
                  </a:lnTo>
                  <a:close/>
                  <a:moveTo>
                    <a:pt x="1068" y="1601"/>
                  </a:moveTo>
                  <a:lnTo>
                    <a:pt x="1068" y="1601"/>
                  </a:lnTo>
                  <a:lnTo>
                    <a:pt x="1068" y="1601"/>
                  </a:ln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8403448" y="3516601"/>
              <a:ext cx="204629" cy="317564"/>
            </a:xfrm>
            <a:custGeom>
              <a:rect b="b" l="l" r="r" t="t"/>
              <a:pathLst>
                <a:path extrusionOk="0" h="2123" w="1368">
                  <a:moveTo>
                    <a:pt x="467" y="0"/>
                  </a:moveTo>
                  <a:cubicBezTo>
                    <a:pt x="334" y="100"/>
                    <a:pt x="200" y="200"/>
                    <a:pt x="67" y="334"/>
                  </a:cubicBezTo>
                  <a:cubicBezTo>
                    <a:pt x="67" y="367"/>
                    <a:pt x="33" y="367"/>
                    <a:pt x="0" y="400"/>
                  </a:cubicBezTo>
                  <a:cubicBezTo>
                    <a:pt x="434" y="1134"/>
                    <a:pt x="767" y="1902"/>
                    <a:pt x="767" y="1935"/>
                  </a:cubicBezTo>
                  <a:cubicBezTo>
                    <a:pt x="793" y="2039"/>
                    <a:pt x="921" y="2123"/>
                    <a:pt x="1055" y="2123"/>
                  </a:cubicBezTo>
                  <a:cubicBezTo>
                    <a:pt x="1093" y="2123"/>
                    <a:pt x="1131" y="2116"/>
                    <a:pt x="1168" y="2102"/>
                  </a:cubicBezTo>
                  <a:cubicBezTo>
                    <a:pt x="1268" y="2035"/>
                    <a:pt x="1334" y="1968"/>
                    <a:pt x="1368" y="1835"/>
                  </a:cubicBezTo>
                  <a:cubicBezTo>
                    <a:pt x="1368" y="1801"/>
                    <a:pt x="1368" y="1735"/>
                    <a:pt x="1334" y="1701"/>
                  </a:cubicBezTo>
                  <a:cubicBezTo>
                    <a:pt x="1301" y="1635"/>
                    <a:pt x="967" y="767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8034126" y="3328276"/>
              <a:ext cx="489135" cy="313226"/>
            </a:xfrm>
            <a:custGeom>
              <a:rect b="b" l="l" r="r" t="t"/>
              <a:pathLst>
                <a:path extrusionOk="0" h="2094" w="3270">
                  <a:moveTo>
                    <a:pt x="933" y="0"/>
                  </a:moveTo>
                  <a:cubicBezTo>
                    <a:pt x="578" y="0"/>
                    <a:pt x="315" y="58"/>
                    <a:pt x="301" y="58"/>
                  </a:cubicBezTo>
                  <a:cubicBezTo>
                    <a:pt x="134" y="58"/>
                    <a:pt x="1" y="192"/>
                    <a:pt x="1" y="359"/>
                  </a:cubicBezTo>
                  <a:cubicBezTo>
                    <a:pt x="1" y="525"/>
                    <a:pt x="134" y="692"/>
                    <a:pt x="301" y="692"/>
                  </a:cubicBezTo>
                  <a:cubicBezTo>
                    <a:pt x="301" y="692"/>
                    <a:pt x="563" y="625"/>
                    <a:pt x="899" y="625"/>
                  </a:cubicBezTo>
                  <a:cubicBezTo>
                    <a:pt x="1272" y="625"/>
                    <a:pt x="1737" y="708"/>
                    <a:pt x="2035" y="1059"/>
                  </a:cubicBezTo>
                  <a:cubicBezTo>
                    <a:pt x="2302" y="1359"/>
                    <a:pt x="2502" y="1726"/>
                    <a:pt x="2703" y="2093"/>
                  </a:cubicBezTo>
                  <a:cubicBezTo>
                    <a:pt x="2836" y="1993"/>
                    <a:pt x="2969" y="1893"/>
                    <a:pt x="3136" y="1826"/>
                  </a:cubicBezTo>
                  <a:cubicBezTo>
                    <a:pt x="3170" y="1826"/>
                    <a:pt x="3203" y="1826"/>
                    <a:pt x="3270" y="1793"/>
                  </a:cubicBezTo>
                  <a:cubicBezTo>
                    <a:pt x="3036" y="1426"/>
                    <a:pt x="2803" y="992"/>
                    <a:pt x="2536" y="659"/>
                  </a:cubicBezTo>
                  <a:cubicBezTo>
                    <a:pt x="2108" y="114"/>
                    <a:pt x="1430" y="0"/>
                    <a:pt x="933" y="0"/>
                  </a:cubicBezTo>
                  <a:close/>
                </a:path>
              </a:pathLst>
            </a:custGeom>
            <a:solidFill>
              <a:srgbClr val="80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8004210" y="3262010"/>
              <a:ext cx="269548" cy="608950"/>
            </a:xfrm>
            <a:custGeom>
              <a:rect b="b" l="l" r="r" t="t"/>
              <a:pathLst>
                <a:path extrusionOk="0" h="4071" w="1802">
                  <a:moveTo>
                    <a:pt x="534" y="1"/>
                  </a:moveTo>
                  <a:cubicBezTo>
                    <a:pt x="534" y="34"/>
                    <a:pt x="1" y="768"/>
                    <a:pt x="67" y="1802"/>
                  </a:cubicBezTo>
                  <a:cubicBezTo>
                    <a:pt x="134" y="2836"/>
                    <a:pt x="1535" y="4037"/>
                    <a:pt x="1568" y="4071"/>
                  </a:cubicBezTo>
                  <a:lnTo>
                    <a:pt x="1802" y="3804"/>
                  </a:lnTo>
                  <a:cubicBezTo>
                    <a:pt x="1802" y="3770"/>
                    <a:pt x="501" y="2636"/>
                    <a:pt x="434" y="1769"/>
                  </a:cubicBezTo>
                  <a:cubicBezTo>
                    <a:pt x="367" y="868"/>
                    <a:pt x="834" y="201"/>
                    <a:pt x="834" y="201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3761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7869435" y="3207263"/>
              <a:ext cx="129987" cy="174712"/>
            </a:xfrm>
            <a:custGeom>
              <a:rect b="b" l="l" r="r" t="t"/>
              <a:pathLst>
                <a:path extrusionOk="0" h="1168" w="869">
                  <a:moveTo>
                    <a:pt x="768" y="0"/>
                  </a:moveTo>
                  <a:lnTo>
                    <a:pt x="1" y="100"/>
                  </a:lnTo>
                  <a:lnTo>
                    <a:pt x="101" y="834"/>
                  </a:lnTo>
                  <a:cubicBezTo>
                    <a:pt x="134" y="1034"/>
                    <a:pt x="301" y="1168"/>
                    <a:pt x="535" y="1168"/>
                  </a:cubicBezTo>
                  <a:cubicBezTo>
                    <a:pt x="735" y="1134"/>
                    <a:pt x="868" y="934"/>
                    <a:pt x="835" y="7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" name="Google Shape;634;p34"/>
          <p:cNvSpPr/>
          <p:nvPr/>
        </p:nvSpPr>
        <p:spPr>
          <a:xfrm rot="-339997">
            <a:off x="1761875" y="961245"/>
            <a:ext cx="583351" cy="107912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5" name="Google Shape;635;p34"/>
          <p:cNvGrpSpPr/>
          <p:nvPr/>
        </p:nvGrpSpPr>
        <p:grpSpPr>
          <a:xfrm rot="2440165">
            <a:off x="327231" y="1999955"/>
            <a:ext cx="591644" cy="615780"/>
            <a:chOff x="5593285" y="1262634"/>
            <a:chExt cx="1852814" cy="1928398"/>
          </a:xfrm>
        </p:grpSpPr>
        <p:sp>
          <p:nvSpPr>
            <p:cNvPr id="636" name="Google Shape;636;p34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5"/>
          <p:cNvSpPr txBox="1"/>
          <p:nvPr>
            <p:ph idx="4294967295"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Dice</a:t>
            </a:r>
            <a:r>
              <a:rPr lang="en">
                <a:solidFill>
                  <a:schemeClr val="accent4"/>
                </a:solidFill>
              </a:rPr>
              <a:t>.java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74" name="Google Shape;674;p35"/>
          <p:cNvSpPr txBox="1"/>
          <p:nvPr>
            <p:ph idx="4294967295" type="body"/>
          </p:nvPr>
        </p:nvSpPr>
        <p:spPr>
          <a:xfrm>
            <a:off x="2757600" y="1220150"/>
            <a:ext cx="36288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Player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Property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Dice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ChanceCard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ChanceCardsDeck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CommunityCard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CommunityCardsDeck</a:t>
            </a:r>
            <a:endParaRPr/>
          </a:p>
        </p:txBody>
      </p:sp>
      <p:pic>
        <p:nvPicPr>
          <p:cNvPr id="675" name="Google Shape;6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062" y="997200"/>
            <a:ext cx="4973875" cy="379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36"/>
          <p:cNvPicPr preferRelativeResize="0"/>
          <p:nvPr/>
        </p:nvPicPr>
        <p:blipFill rotWithShape="1">
          <a:blip r:embed="rId3">
            <a:alphaModFix/>
          </a:blip>
          <a:srcRect b="2229" l="0" r="0" t="0"/>
          <a:stretch/>
        </p:blipFill>
        <p:spPr>
          <a:xfrm>
            <a:off x="879050" y="1552975"/>
            <a:ext cx="2584975" cy="178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450" y="2089750"/>
            <a:ext cx="3878017" cy="271857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36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Chest Cards</a:t>
            </a:r>
            <a:endParaRPr/>
          </a:p>
        </p:txBody>
      </p:sp>
      <p:sp>
        <p:nvSpPr>
          <p:cNvPr id="683" name="Google Shape;683;p36"/>
          <p:cNvSpPr txBox="1"/>
          <p:nvPr>
            <p:ph idx="2" type="body"/>
          </p:nvPr>
        </p:nvSpPr>
        <p:spPr>
          <a:xfrm>
            <a:off x="4518850" y="1563625"/>
            <a:ext cx="46251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Creates an ArrayList of Community cards</a:t>
            </a:r>
            <a:endParaRPr/>
          </a:p>
        </p:txBody>
      </p:sp>
      <p:sp>
        <p:nvSpPr>
          <p:cNvPr id="684" name="Google Shape;684;p36"/>
          <p:cNvSpPr txBox="1"/>
          <p:nvPr>
            <p:ph idx="3" type="subTitle"/>
          </p:nvPr>
        </p:nvSpPr>
        <p:spPr>
          <a:xfrm>
            <a:off x="0" y="1047775"/>
            <a:ext cx="43431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public class CommunityCard</a:t>
            </a:r>
            <a:endParaRPr sz="2400"/>
          </a:p>
        </p:txBody>
      </p:sp>
      <p:sp>
        <p:nvSpPr>
          <p:cNvPr id="685" name="Google Shape;685;p36"/>
          <p:cNvSpPr txBox="1"/>
          <p:nvPr>
            <p:ph idx="4" type="subTitle"/>
          </p:nvPr>
        </p:nvSpPr>
        <p:spPr>
          <a:xfrm>
            <a:off x="4415250" y="1007125"/>
            <a:ext cx="4680900" cy="5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public class CommunityCardsDeck</a:t>
            </a:r>
            <a:endParaRPr sz="2400"/>
          </a:p>
        </p:txBody>
      </p:sp>
      <p:pic>
        <p:nvPicPr>
          <p:cNvPr id="686" name="Google Shape;68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377" y="3455275"/>
            <a:ext cx="2400326" cy="154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9450" y="2089750"/>
            <a:ext cx="3878026" cy="296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7"/>
          <p:cNvSpPr txBox="1"/>
          <p:nvPr>
            <p:ph idx="4294967295"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Chance Cards</a:t>
            </a:r>
            <a:endParaRPr/>
          </a:p>
        </p:txBody>
      </p:sp>
      <p:sp>
        <p:nvSpPr>
          <p:cNvPr id="693" name="Google Shape;693;p37"/>
          <p:cNvSpPr txBox="1"/>
          <p:nvPr>
            <p:ph idx="4294967295" type="body"/>
          </p:nvPr>
        </p:nvSpPr>
        <p:spPr>
          <a:xfrm>
            <a:off x="4705700" y="1563625"/>
            <a:ext cx="42831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Creates an ArrayList of Chance cards</a:t>
            </a:r>
            <a:endParaRPr sz="1600"/>
          </a:p>
        </p:txBody>
      </p:sp>
      <p:sp>
        <p:nvSpPr>
          <p:cNvPr id="694" name="Google Shape;694;p37"/>
          <p:cNvSpPr txBox="1"/>
          <p:nvPr>
            <p:ph idx="4294967295" type="subTitle"/>
          </p:nvPr>
        </p:nvSpPr>
        <p:spPr>
          <a:xfrm>
            <a:off x="0" y="1047775"/>
            <a:ext cx="4343100" cy="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rPr>
              <a:t>public class ChanceCard</a:t>
            </a:r>
            <a:endParaRPr sz="2400">
              <a:solidFill>
                <a:schemeClr val="lt2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95" name="Google Shape;695;p37"/>
          <p:cNvSpPr txBox="1"/>
          <p:nvPr>
            <p:ph idx="4294967295" type="subTitle"/>
          </p:nvPr>
        </p:nvSpPr>
        <p:spPr>
          <a:xfrm>
            <a:off x="4415250" y="1007125"/>
            <a:ext cx="46809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rPr>
              <a:t>public class ChanceCardsDeck</a:t>
            </a:r>
            <a:endParaRPr sz="2400"/>
          </a:p>
        </p:txBody>
      </p:sp>
      <p:pic>
        <p:nvPicPr>
          <p:cNvPr id="696" name="Google Shape;6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061" y="1563625"/>
            <a:ext cx="2584975" cy="16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448" y="2120125"/>
            <a:ext cx="3832519" cy="271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380" y="3455275"/>
            <a:ext cx="2400326" cy="15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9450" y="2120125"/>
            <a:ext cx="3832526" cy="2927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"/>
          <p:cNvSpPr txBox="1"/>
          <p:nvPr/>
        </p:nvSpPr>
        <p:spPr>
          <a:xfrm>
            <a:off x="552650" y="4943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Rent &amp; Houses</a:t>
            </a:r>
            <a:endParaRPr/>
          </a:p>
        </p:txBody>
      </p:sp>
      <p:sp>
        <p:nvSpPr>
          <p:cNvPr id="705" name="Google Shape;705;p38"/>
          <p:cNvSpPr txBox="1"/>
          <p:nvPr/>
        </p:nvSpPr>
        <p:spPr>
          <a:xfrm>
            <a:off x="341800" y="1171450"/>
            <a:ext cx="38472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If a player has all the properties for a color, they can add houses via the View Properties screen.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Click on the image of the property, then the Buy House button.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00" y="2633075"/>
            <a:ext cx="3584731" cy="16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38"/>
          <p:cNvSpPr txBox="1"/>
          <p:nvPr/>
        </p:nvSpPr>
        <p:spPr>
          <a:xfrm>
            <a:off x="604300" y="4326275"/>
            <a:ext cx="358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 this case, Player 3 landed on a property where Player 1 put a house, and pays increased rent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8" name="Google Shape;7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372" y="855947"/>
            <a:ext cx="3687649" cy="34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8"/>
          <p:cNvSpPr/>
          <p:nvPr/>
        </p:nvSpPr>
        <p:spPr>
          <a:xfrm>
            <a:off x="5021400" y="3816125"/>
            <a:ext cx="2895600" cy="677100"/>
          </a:xfrm>
          <a:prstGeom prst="donut">
            <a:avLst>
              <a:gd fmla="val 341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9"/>
          <p:cNvSpPr txBox="1"/>
          <p:nvPr>
            <p:ph type="title"/>
          </p:nvPr>
        </p:nvSpPr>
        <p:spPr>
          <a:xfrm>
            <a:off x="455005" y="458988"/>
            <a:ext cx="23856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Game</a:t>
            </a:r>
            <a:endParaRPr/>
          </a:p>
        </p:txBody>
      </p:sp>
      <p:sp>
        <p:nvSpPr>
          <p:cNvPr id="715" name="Google Shape;715;p39"/>
          <p:cNvSpPr txBox="1"/>
          <p:nvPr>
            <p:ph idx="1" type="subTitle"/>
          </p:nvPr>
        </p:nvSpPr>
        <p:spPr>
          <a:xfrm>
            <a:off x="455000" y="1067400"/>
            <a:ext cx="3325500" cy="31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a player loses all of their money, they are ejected from the game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the </a:t>
            </a:r>
            <a:r>
              <a:rPr lang="en"/>
              <a:t>bankrupt</a:t>
            </a:r>
            <a:r>
              <a:rPr lang="en"/>
              <a:t> </a:t>
            </a:r>
            <a:r>
              <a:rPr lang="en"/>
              <a:t>players’</a:t>
            </a:r>
            <a:r>
              <a:rPr lang="en"/>
              <a:t> properties are put back up on the market for other players to buy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 game continues until there is only 1 player left</a:t>
            </a:r>
            <a:endParaRPr/>
          </a:p>
        </p:txBody>
      </p:sp>
      <p:pic>
        <p:nvPicPr>
          <p:cNvPr id="716" name="Google Shape;716;p39"/>
          <p:cNvPicPr preferRelativeResize="0"/>
          <p:nvPr/>
        </p:nvPicPr>
        <p:blipFill rotWithShape="1">
          <a:blip r:embed="rId3">
            <a:alphaModFix/>
          </a:blip>
          <a:srcRect b="0" l="0" r="0" t="49954"/>
          <a:stretch/>
        </p:blipFill>
        <p:spPr>
          <a:xfrm>
            <a:off x="3925125" y="3196966"/>
            <a:ext cx="5120077" cy="1857583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9"/>
          <p:cNvSpPr/>
          <p:nvPr/>
        </p:nvSpPr>
        <p:spPr>
          <a:xfrm rot="1063109">
            <a:off x="3363969" y="2318040"/>
            <a:ext cx="1100084" cy="256675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4">
            <a:alphaModFix/>
          </a:blip>
          <a:srcRect b="0" l="0" r="0" t="19471"/>
          <a:stretch/>
        </p:blipFill>
        <p:spPr>
          <a:xfrm>
            <a:off x="3925125" y="0"/>
            <a:ext cx="5120077" cy="298916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39"/>
          <p:cNvSpPr/>
          <p:nvPr/>
        </p:nvSpPr>
        <p:spPr>
          <a:xfrm>
            <a:off x="4829000" y="2667250"/>
            <a:ext cx="1627800" cy="321900"/>
          </a:xfrm>
          <a:prstGeom prst="donut">
            <a:avLst>
              <a:gd fmla="val 341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9"/>
          <p:cNvSpPr/>
          <p:nvPr/>
        </p:nvSpPr>
        <p:spPr>
          <a:xfrm>
            <a:off x="4748350" y="4466700"/>
            <a:ext cx="2430000" cy="617400"/>
          </a:xfrm>
          <a:prstGeom prst="donut">
            <a:avLst>
              <a:gd fmla="val 341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5843425" y="2805175"/>
            <a:ext cx="2254500" cy="1989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/>
          <p:nvPr/>
        </p:nvSpPr>
        <p:spPr>
          <a:xfrm>
            <a:off x="3368563" y="2851750"/>
            <a:ext cx="2254500" cy="1989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0"/>
          <p:cNvSpPr/>
          <p:nvPr/>
        </p:nvSpPr>
        <p:spPr>
          <a:xfrm>
            <a:off x="858875" y="2851750"/>
            <a:ext cx="2254500" cy="1989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0"/>
          <p:cNvSpPr txBox="1"/>
          <p:nvPr>
            <p:ph type="title"/>
          </p:nvPr>
        </p:nvSpPr>
        <p:spPr>
          <a:xfrm>
            <a:off x="1656150" y="706750"/>
            <a:ext cx="5831700" cy="19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729" name="Google Shape;729;p40"/>
          <p:cNvPicPr preferRelativeResize="0"/>
          <p:nvPr/>
        </p:nvPicPr>
        <p:blipFill rotWithShape="1">
          <a:blip r:embed="rId3">
            <a:alphaModFix/>
          </a:blip>
          <a:srcRect b="7398" l="17214" r="18456" t="0"/>
          <a:stretch/>
        </p:blipFill>
        <p:spPr>
          <a:xfrm>
            <a:off x="1052150" y="3266767"/>
            <a:ext cx="1867949" cy="151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0"/>
          <p:cNvPicPr preferRelativeResize="0"/>
          <p:nvPr/>
        </p:nvPicPr>
        <p:blipFill rotWithShape="1">
          <a:blip r:embed="rId4">
            <a:alphaModFix/>
          </a:blip>
          <a:srcRect b="14256" l="0" r="0" t="8049"/>
          <a:stretch/>
        </p:blipFill>
        <p:spPr>
          <a:xfrm>
            <a:off x="3575138" y="3266775"/>
            <a:ext cx="1946790" cy="15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0"/>
          <p:cNvPicPr preferRelativeResize="0"/>
          <p:nvPr/>
        </p:nvPicPr>
        <p:blipFill rotWithShape="1">
          <a:blip r:embed="rId5">
            <a:alphaModFix/>
          </a:blip>
          <a:srcRect b="3194" l="26174" r="27598" t="4204"/>
          <a:stretch/>
        </p:blipFill>
        <p:spPr>
          <a:xfrm rot="-40">
            <a:off x="6288050" y="3266783"/>
            <a:ext cx="1380632" cy="1512458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0"/>
          <p:cNvSpPr txBox="1"/>
          <p:nvPr>
            <p:ph idx="4294967295" type="subTitle"/>
          </p:nvPr>
        </p:nvSpPr>
        <p:spPr>
          <a:xfrm>
            <a:off x="1210188" y="2851750"/>
            <a:ext cx="1493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Lilita One"/>
                <a:ea typeface="Lilita One"/>
                <a:cs typeface="Lilita One"/>
                <a:sym typeface="Lilita One"/>
              </a:rPr>
              <a:t>Player 1</a:t>
            </a:r>
            <a:endParaRPr sz="2400"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33" name="Google Shape;733;p40"/>
          <p:cNvSpPr txBox="1"/>
          <p:nvPr>
            <p:ph idx="4294967295" type="subTitle"/>
          </p:nvPr>
        </p:nvSpPr>
        <p:spPr>
          <a:xfrm>
            <a:off x="3769788" y="2851750"/>
            <a:ext cx="1493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Lilita One"/>
                <a:ea typeface="Lilita One"/>
                <a:cs typeface="Lilita One"/>
                <a:sym typeface="Lilita One"/>
              </a:rPr>
              <a:t>Player 2</a:t>
            </a:r>
            <a:endParaRPr sz="2400"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34" name="Google Shape;734;p40"/>
          <p:cNvSpPr txBox="1"/>
          <p:nvPr>
            <p:ph idx="4294967295" type="subTitle"/>
          </p:nvPr>
        </p:nvSpPr>
        <p:spPr>
          <a:xfrm>
            <a:off x="6253163" y="2851750"/>
            <a:ext cx="1493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Lilita One"/>
                <a:ea typeface="Lilita One"/>
                <a:cs typeface="Lilita One"/>
                <a:sym typeface="Lilita One"/>
              </a:rPr>
              <a:t>Player 3</a:t>
            </a:r>
            <a:endParaRPr sz="2400"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Monopoly</a:t>
            </a:r>
            <a:endParaRPr/>
          </a:p>
        </p:txBody>
      </p:sp>
      <p:sp>
        <p:nvSpPr>
          <p:cNvPr id="400" name="Google Shape;400;p26"/>
          <p:cNvSpPr txBox="1"/>
          <p:nvPr>
            <p:ph idx="1" type="body"/>
          </p:nvPr>
        </p:nvSpPr>
        <p:spPr>
          <a:xfrm>
            <a:off x="714375" y="1114425"/>
            <a:ext cx="7691700" cy="3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/>
              <a:t>Requires </a:t>
            </a:r>
            <a:r>
              <a:rPr lang="en"/>
              <a:t>2-4 players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Each player starts off with $1500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Players begin at the “Go” space and move clockwise around the board (contains 40 spaces)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Wild cards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If a player lands on a chance or community chest space, they must draw a chance/community card from the deck and follow directions.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Jail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Players in jail cannot play until they pay $50 bail.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Owning property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If a player lands on an unowned property, they have the choice to buy it using money.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</a:pPr>
            <a:r>
              <a:rPr lang="en" sz="1200"/>
              <a:t>If a player lands on an owned property, they owe the owner of the property rent money.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Monopoly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If a player owns every property of a single color, they have a monopoly. Rent is doubled.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Players that own monopolies can build houses and hotels on properties to increase rent.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If you run out of money, you’re out. Winner is the last player standing</a:t>
            </a:r>
            <a:endParaRPr/>
          </a:p>
        </p:txBody>
      </p:sp>
      <p:sp>
        <p:nvSpPr>
          <p:cNvPr id="401" name="Google Shape;401;p26"/>
          <p:cNvSpPr txBox="1"/>
          <p:nvPr/>
        </p:nvSpPr>
        <p:spPr>
          <a:xfrm>
            <a:off x="714375" y="4314825"/>
            <a:ext cx="77040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2" name="Google Shape;4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07238">
            <a:off x="7243688" y="1872069"/>
            <a:ext cx="533450" cy="34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44843">
            <a:off x="6415050" y="2328296"/>
            <a:ext cx="515150" cy="33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402" y="4168023"/>
            <a:ext cx="800324" cy="91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0254" y="4168024"/>
            <a:ext cx="800324" cy="9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5108" y="4168025"/>
            <a:ext cx="800324" cy="91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4725" y="966225"/>
            <a:ext cx="726099" cy="40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289635">
            <a:off x="539325" y="1553013"/>
            <a:ext cx="408425" cy="4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372254">
            <a:off x="315506" y="1077048"/>
            <a:ext cx="387582" cy="4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999025">
            <a:off x="3448752" y="1124914"/>
            <a:ext cx="998675" cy="54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6"/>
          <p:cNvPicPr preferRelativeResize="0"/>
          <p:nvPr/>
        </p:nvPicPr>
        <p:blipFill rotWithShape="1">
          <a:blip r:embed="rId12">
            <a:alphaModFix/>
          </a:blip>
          <a:srcRect b="3297" l="3207" r="11722" t="6368"/>
          <a:stretch/>
        </p:blipFill>
        <p:spPr>
          <a:xfrm rot="7371808">
            <a:off x="246273" y="2486620"/>
            <a:ext cx="903930" cy="90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6"/>
          <p:cNvPicPr preferRelativeResize="0"/>
          <p:nvPr/>
        </p:nvPicPr>
        <p:blipFill rotWithShape="1">
          <a:blip r:embed="rId13">
            <a:alphaModFix/>
          </a:blip>
          <a:srcRect b="0" l="2752" r="0" t="0"/>
          <a:stretch/>
        </p:blipFill>
        <p:spPr>
          <a:xfrm rot="1742701">
            <a:off x="7863860" y="2128821"/>
            <a:ext cx="1088058" cy="10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6"/>
          <p:cNvPicPr preferRelativeResize="0"/>
          <p:nvPr/>
        </p:nvPicPr>
        <p:blipFill rotWithShape="1">
          <a:blip r:embed="rId14">
            <a:alphaModFix/>
          </a:blip>
          <a:srcRect b="5410" l="1000" r="1817" t="0"/>
          <a:stretch/>
        </p:blipFill>
        <p:spPr>
          <a:xfrm>
            <a:off x="4749514" y="216750"/>
            <a:ext cx="1290934" cy="13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"/>
          <p:cNvSpPr txBox="1"/>
          <p:nvPr>
            <p:ph type="title"/>
          </p:nvPr>
        </p:nvSpPr>
        <p:spPr>
          <a:xfrm>
            <a:off x="270350" y="482900"/>
            <a:ext cx="6612300" cy="5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to Play</a:t>
            </a:r>
            <a:endParaRPr sz="3200"/>
          </a:p>
        </p:txBody>
      </p:sp>
      <p:sp>
        <p:nvSpPr>
          <p:cNvPr id="419" name="Google Shape;419;p27"/>
          <p:cNvSpPr txBox="1"/>
          <p:nvPr>
            <p:ph idx="1" type="subTitle"/>
          </p:nvPr>
        </p:nvSpPr>
        <p:spPr>
          <a:xfrm>
            <a:off x="270350" y="1002200"/>
            <a:ext cx="5272500" cy="3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Roll 2 dice to move spaces by using the “Roll Dice” button.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If you roll doubles, you can roll again.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If you roll doubles 3 times, you go to jail.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If you land on an unowned space, you will be prompted with the question to buy the property.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Select “yes” means you pay the price and own the property.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You can view your properties in a separate tab with the “View Properties” button.</a:t>
            </a:r>
            <a:endParaRPr sz="1200"/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You can buy houses and hotels in this tab once you own a monopoly of properties.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If you land on an owned space, you automatically pay rent to the owner.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If you are in jail when your turn begins, you will automatically pay the $50 bail.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If you land on a chance or community chest space, the effects of the card will automatically take place.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If you are done with your turn, click the “Next Turn” button.</a:t>
            </a:r>
            <a:endParaRPr sz="1200"/>
          </a:p>
        </p:txBody>
      </p:sp>
      <p:pic>
        <p:nvPicPr>
          <p:cNvPr id="420" name="Google Shape;4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800" y="527050"/>
            <a:ext cx="3172799" cy="22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650" y="2818175"/>
            <a:ext cx="2747102" cy="17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"/>
          <p:cNvSpPr txBox="1"/>
          <p:nvPr/>
        </p:nvSpPr>
        <p:spPr>
          <a:xfrm>
            <a:off x="282850" y="343975"/>
            <a:ext cx="810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Window Controllers</a:t>
            </a:r>
            <a:endParaRPr/>
          </a:p>
        </p:txBody>
      </p:sp>
      <p:sp>
        <p:nvSpPr>
          <p:cNvPr id="427" name="Google Shape;427;p28"/>
          <p:cNvSpPr txBox="1"/>
          <p:nvPr/>
        </p:nvSpPr>
        <p:spPr>
          <a:xfrm>
            <a:off x="327000" y="1021075"/>
            <a:ext cx="4797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We used JavaFX for our UI, with an MVC design pattern. 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Window Controllers hold the logic for manipulating our models based on particular UI events.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28"/>
          <p:cNvSpPr txBox="1"/>
          <p:nvPr/>
        </p:nvSpPr>
        <p:spPr>
          <a:xfrm>
            <a:off x="5421725" y="1021075"/>
            <a:ext cx="3321600" cy="118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MainWindowController.java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StartWindowController.java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ViewPropertiesController.java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28"/>
          <p:cNvSpPr txBox="1"/>
          <p:nvPr/>
        </p:nvSpPr>
        <p:spPr>
          <a:xfrm>
            <a:off x="282850" y="2576288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Windows</a:t>
            </a:r>
            <a:endParaRPr/>
          </a:p>
        </p:txBody>
      </p:sp>
      <p:sp>
        <p:nvSpPr>
          <p:cNvPr id="430" name="Google Shape;430;p28"/>
          <p:cNvSpPr txBox="1"/>
          <p:nvPr/>
        </p:nvSpPr>
        <p:spPr>
          <a:xfrm>
            <a:off x="327000" y="3253400"/>
            <a:ext cx="47970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FXML files control the display of the windows.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Includes elements such as ImageViews and Buttons which are manipulated via </a:t>
            </a: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Controller. 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28"/>
          <p:cNvSpPr txBox="1"/>
          <p:nvPr/>
        </p:nvSpPr>
        <p:spPr>
          <a:xfrm>
            <a:off x="5421725" y="3253400"/>
            <a:ext cx="3321600" cy="118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main-window.fxml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start-screen.fxml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view-properties.fxml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Models</a:t>
            </a:r>
            <a:endParaRPr sz="4800"/>
          </a:p>
        </p:txBody>
      </p:sp>
      <p:sp>
        <p:nvSpPr>
          <p:cNvPr id="437" name="Google Shape;437;p29"/>
          <p:cNvSpPr txBox="1"/>
          <p:nvPr>
            <p:ph idx="4294967295" type="body"/>
          </p:nvPr>
        </p:nvSpPr>
        <p:spPr>
          <a:xfrm>
            <a:off x="3025350" y="1217475"/>
            <a:ext cx="3093300" cy="1495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Player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Property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Dice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ChanceCard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ChanceCardsDeck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CommunityCard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CommunityCardsDeck</a:t>
            </a:r>
            <a:endParaRPr/>
          </a:p>
        </p:txBody>
      </p:sp>
      <p:sp>
        <p:nvSpPr>
          <p:cNvPr id="438" name="Google Shape;438;p29"/>
          <p:cNvSpPr/>
          <p:nvPr/>
        </p:nvSpPr>
        <p:spPr>
          <a:xfrm>
            <a:off x="3073872" y="4047477"/>
            <a:ext cx="2938200" cy="793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96C4"/>
              </a:solidFill>
            </a:endParaRPr>
          </a:p>
        </p:txBody>
      </p:sp>
      <p:grpSp>
        <p:nvGrpSpPr>
          <p:cNvPr id="439" name="Google Shape;439;p29"/>
          <p:cNvGrpSpPr/>
          <p:nvPr/>
        </p:nvGrpSpPr>
        <p:grpSpPr>
          <a:xfrm>
            <a:off x="6265897" y="-1450504"/>
            <a:ext cx="4370094" cy="4277862"/>
            <a:chOff x="4058956" y="-228590"/>
            <a:chExt cx="5660011" cy="5934057"/>
          </a:xfrm>
        </p:grpSpPr>
        <p:sp>
          <p:nvSpPr>
            <p:cNvPr id="440" name="Google Shape;440;p29"/>
            <p:cNvSpPr/>
            <p:nvPr/>
          </p:nvSpPr>
          <p:spPr>
            <a:xfrm>
              <a:off x="8400021" y="592589"/>
              <a:ext cx="1318945" cy="2247310"/>
            </a:xfrm>
            <a:custGeom>
              <a:rect b="b" l="l" r="r" t="t"/>
              <a:pathLst>
                <a:path extrusionOk="0" h="30610" w="17965">
                  <a:moveTo>
                    <a:pt x="17964" y="1"/>
                  </a:moveTo>
                  <a:lnTo>
                    <a:pt x="0" y="9697"/>
                  </a:lnTo>
                  <a:lnTo>
                    <a:pt x="0" y="30609"/>
                  </a:lnTo>
                  <a:lnTo>
                    <a:pt x="17964" y="19910"/>
                  </a:lnTo>
                  <a:lnTo>
                    <a:pt x="179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7078935" y="-228590"/>
              <a:ext cx="2640020" cy="1533178"/>
            </a:xfrm>
            <a:custGeom>
              <a:rect b="b" l="l" r="r" t="t"/>
              <a:pathLst>
                <a:path extrusionOk="0" h="20883" w="35959">
                  <a:moveTo>
                    <a:pt x="18481" y="0"/>
                  </a:moveTo>
                  <a:lnTo>
                    <a:pt x="0" y="10700"/>
                  </a:lnTo>
                  <a:lnTo>
                    <a:pt x="17994" y="20882"/>
                  </a:lnTo>
                  <a:lnTo>
                    <a:pt x="35958" y="11186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7078935" y="556908"/>
              <a:ext cx="1321148" cy="2282991"/>
            </a:xfrm>
            <a:custGeom>
              <a:rect b="b" l="l" r="r" t="t"/>
              <a:pathLst>
                <a:path extrusionOk="0" h="31096" w="17995">
                  <a:moveTo>
                    <a:pt x="0" y="1"/>
                  </a:moveTo>
                  <a:lnTo>
                    <a:pt x="0" y="20396"/>
                  </a:lnTo>
                  <a:lnTo>
                    <a:pt x="17994" y="31095"/>
                  </a:lnTo>
                  <a:lnTo>
                    <a:pt x="17994" y="10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8705735" y="2087745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1"/>
                  </a:moveTo>
                  <a:cubicBezTo>
                    <a:pt x="183" y="1"/>
                    <a:pt x="92" y="31"/>
                    <a:pt x="1" y="31"/>
                  </a:cubicBezTo>
                  <a:cubicBezTo>
                    <a:pt x="973" y="153"/>
                    <a:pt x="1703" y="974"/>
                    <a:pt x="1703" y="1946"/>
                  </a:cubicBezTo>
                  <a:cubicBezTo>
                    <a:pt x="1703" y="2949"/>
                    <a:pt x="973" y="3740"/>
                    <a:pt x="1" y="3861"/>
                  </a:cubicBezTo>
                  <a:cubicBezTo>
                    <a:pt x="92" y="3892"/>
                    <a:pt x="183" y="3892"/>
                    <a:pt x="244" y="3892"/>
                  </a:cubicBezTo>
                  <a:cubicBezTo>
                    <a:pt x="1308" y="3892"/>
                    <a:pt x="2189" y="3040"/>
                    <a:pt x="2189" y="194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8580777" y="2090021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0"/>
                  </a:moveTo>
                  <a:cubicBezTo>
                    <a:pt x="760" y="0"/>
                    <a:pt x="0" y="851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1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9433236" y="972013"/>
              <a:ext cx="160784" cy="285667"/>
            </a:xfrm>
            <a:custGeom>
              <a:rect b="b" l="l" r="r" t="t"/>
              <a:pathLst>
                <a:path extrusionOk="0" h="3891" w="219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3" y="152"/>
                    <a:pt x="1703" y="973"/>
                    <a:pt x="1703" y="1945"/>
                  </a:cubicBezTo>
                  <a:cubicBezTo>
                    <a:pt x="1703" y="2949"/>
                    <a:pt x="973" y="3739"/>
                    <a:pt x="1" y="3860"/>
                  </a:cubicBezTo>
                  <a:cubicBezTo>
                    <a:pt x="92" y="3891"/>
                    <a:pt x="183" y="3891"/>
                    <a:pt x="244" y="3891"/>
                  </a:cubicBezTo>
                  <a:cubicBezTo>
                    <a:pt x="1338" y="3891"/>
                    <a:pt x="2189" y="3009"/>
                    <a:pt x="2189" y="1945"/>
                  </a:cubicBezTo>
                  <a:cubicBezTo>
                    <a:pt x="2189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9308278" y="974215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1"/>
                  </a:moveTo>
                  <a:cubicBezTo>
                    <a:pt x="760" y="1"/>
                    <a:pt x="0" y="852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7703723" y="1554437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0"/>
                  </a:moveTo>
                  <a:cubicBezTo>
                    <a:pt x="153" y="0"/>
                    <a:pt x="92" y="31"/>
                    <a:pt x="1" y="31"/>
                  </a:cubicBezTo>
                  <a:cubicBezTo>
                    <a:pt x="943" y="152"/>
                    <a:pt x="1703" y="943"/>
                    <a:pt x="1703" y="1946"/>
                  </a:cubicBezTo>
                  <a:cubicBezTo>
                    <a:pt x="1703" y="2949"/>
                    <a:pt x="943" y="3739"/>
                    <a:pt x="1" y="3861"/>
                  </a:cubicBezTo>
                  <a:cubicBezTo>
                    <a:pt x="92" y="3891"/>
                    <a:pt x="153" y="3891"/>
                    <a:pt x="244" y="3891"/>
                  </a:cubicBezTo>
                  <a:cubicBezTo>
                    <a:pt x="1308" y="3891"/>
                    <a:pt x="2189" y="3010"/>
                    <a:pt x="2189" y="1946"/>
                  </a:cubicBezTo>
                  <a:cubicBezTo>
                    <a:pt x="2189" y="882"/>
                    <a:pt x="1308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7578766" y="1556640"/>
              <a:ext cx="250060" cy="281262"/>
            </a:xfrm>
            <a:custGeom>
              <a:rect b="b" l="l" r="r" t="t"/>
              <a:pathLst>
                <a:path extrusionOk="0" h="3831" w="3406">
                  <a:moveTo>
                    <a:pt x="1703" y="1"/>
                  </a:moveTo>
                  <a:cubicBezTo>
                    <a:pt x="761" y="1"/>
                    <a:pt x="1" y="852"/>
                    <a:pt x="1" y="1916"/>
                  </a:cubicBezTo>
                  <a:cubicBezTo>
                    <a:pt x="1" y="2980"/>
                    <a:pt x="761" y="3831"/>
                    <a:pt x="1703" y="3831"/>
                  </a:cubicBezTo>
                  <a:cubicBezTo>
                    <a:pt x="2645" y="3831"/>
                    <a:pt x="3405" y="2980"/>
                    <a:pt x="3405" y="1916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9103001" y="405153"/>
              <a:ext cx="160711" cy="285741"/>
            </a:xfrm>
            <a:custGeom>
              <a:rect b="b" l="l" r="r" t="t"/>
              <a:pathLst>
                <a:path extrusionOk="0" h="3892" w="2189">
                  <a:moveTo>
                    <a:pt x="243" y="1"/>
                  </a:moveTo>
                  <a:cubicBezTo>
                    <a:pt x="152" y="1"/>
                    <a:pt x="61" y="31"/>
                    <a:pt x="0" y="31"/>
                  </a:cubicBezTo>
                  <a:cubicBezTo>
                    <a:pt x="942" y="153"/>
                    <a:pt x="1702" y="973"/>
                    <a:pt x="1702" y="1946"/>
                  </a:cubicBezTo>
                  <a:cubicBezTo>
                    <a:pt x="1702" y="2949"/>
                    <a:pt x="942" y="3739"/>
                    <a:pt x="0" y="3861"/>
                  </a:cubicBezTo>
                  <a:cubicBezTo>
                    <a:pt x="61" y="3891"/>
                    <a:pt x="152" y="3891"/>
                    <a:pt x="243" y="3891"/>
                  </a:cubicBezTo>
                  <a:cubicBezTo>
                    <a:pt x="1307" y="3891"/>
                    <a:pt x="2158" y="3040"/>
                    <a:pt x="2158" y="1946"/>
                  </a:cubicBezTo>
                  <a:cubicBezTo>
                    <a:pt x="2189" y="882"/>
                    <a:pt x="1307" y="1"/>
                    <a:pt x="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8977969" y="407429"/>
              <a:ext cx="250060" cy="281189"/>
            </a:xfrm>
            <a:custGeom>
              <a:rect b="b" l="l" r="r" t="t"/>
              <a:pathLst>
                <a:path extrusionOk="0" h="3830" w="3406">
                  <a:moveTo>
                    <a:pt x="1703" y="0"/>
                  </a:moveTo>
                  <a:cubicBezTo>
                    <a:pt x="761" y="0"/>
                    <a:pt x="1" y="882"/>
                    <a:pt x="1" y="1915"/>
                  </a:cubicBezTo>
                  <a:cubicBezTo>
                    <a:pt x="1" y="2979"/>
                    <a:pt x="761" y="3830"/>
                    <a:pt x="1703" y="3830"/>
                  </a:cubicBezTo>
                  <a:cubicBezTo>
                    <a:pt x="2615" y="3830"/>
                    <a:pt x="3405" y="2979"/>
                    <a:pt x="3405" y="1915"/>
                  </a:cubicBezTo>
                  <a:cubicBezTo>
                    <a:pt x="3405" y="882"/>
                    <a:pt x="2615" y="0"/>
                    <a:pt x="170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8402224" y="-105836"/>
              <a:ext cx="189784" cy="282657"/>
            </a:xfrm>
            <a:custGeom>
              <a:rect b="b" l="l" r="r" t="t"/>
              <a:pathLst>
                <a:path extrusionOk="0" h="3850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8" y="3080"/>
                    <a:pt x="1009" y="3770"/>
                    <a:pt x="62" y="3770"/>
                  </a:cubicBezTo>
                  <a:cubicBezTo>
                    <a:pt x="42" y="3770"/>
                    <a:pt x="21" y="3770"/>
                    <a:pt x="1" y="3769"/>
                  </a:cubicBezTo>
                  <a:lnTo>
                    <a:pt x="1" y="3769"/>
                  </a:lnTo>
                  <a:cubicBezTo>
                    <a:pt x="92" y="3800"/>
                    <a:pt x="153" y="3830"/>
                    <a:pt x="244" y="3830"/>
                  </a:cubicBezTo>
                  <a:cubicBezTo>
                    <a:pt x="338" y="3843"/>
                    <a:pt x="432" y="3850"/>
                    <a:pt x="524" y="3850"/>
                  </a:cubicBezTo>
                  <a:cubicBezTo>
                    <a:pt x="1474" y="3850"/>
                    <a:pt x="2294" y="3158"/>
                    <a:pt x="2432" y="218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288426" y="-109066"/>
              <a:ext cx="270103" cy="281483"/>
            </a:xfrm>
            <a:custGeom>
              <a:rect b="b" l="l" r="r" t="t"/>
              <a:pathLst>
                <a:path extrusionOk="0" h="3834" w="3679">
                  <a:moveTo>
                    <a:pt x="1899" y="0"/>
                  </a:moveTo>
                  <a:cubicBezTo>
                    <a:pt x="1061" y="0"/>
                    <a:pt x="293" y="699"/>
                    <a:pt x="153" y="1685"/>
                  </a:cubicBezTo>
                  <a:cubicBezTo>
                    <a:pt x="1" y="2719"/>
                    <a:pt x="609" y="3692"/>
                    <a:pt x="1551" y="3813"/>
                  </a:cubicBezTo>
                  <a:cubicBezTo>
                    <a:pt x="1634" y="3827"/>
                    <a:pt x="1717" y="3833"/>
                    <a:pt x="1799" y="3833"/>
                  </a:cubicBezTo>
                  <a:cubicBezTo>
                    <a:pt x="2639" y="3833"/>
                    <a:pt x="3360" y="3141"/>
                    <a:pt x="3527" y="2172"/>
                  </a:cubicBezTo>
                  <a:cubicBezTo>
                    <a:pt x="3678" y="1138"/>
                    <a:pt x="3040" y="166"/>
                    <a:pt x="2098" y="14"/>
                  </a:cubicBezTo>
                  <a:cubicBezTo>
                    <a:pt x="2031" y="5"/>
                    <a:pt x="1965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91064" y="780098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5" y="3131"/>
                    <a:pt x="973" y="3800"/>
                    <a:pt x="1" y="3800"/>
                  </a:cubicBezTo>
                  <a:cubicBezTo>
                    <a:pt x="92" y="3800"/>
                    <a:pt x="153" y="3830"/>
                    <a:pt x="244" y="3860"/>
                  </a:cubicBezTo>
                  <a:cubicBezTo>
                    <a:pt x="338" y="3874"/>
                    <a:pt x="432" y="3880"/>
                    <a:pt x="524" y="3880"/>
                  </a:cubicBezTo>
                  <a:cubicBezTo>
                    <a:pt x="1474" y="3880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277266" y="77863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864" y="1"/>
                  </a:moveTo>
                  <a:cubicBezTo>
                    <a:pt x="1040" y="1"/>
                    <a:pt x="292" y="717"/>
                    <a:pt x="153" y="1661"/>
                  </a:cubicBezTo>
                  <a:cubicBezTo>
                    <a:pt x="1" y="2725"/>
                    <a:pt x="609" y="3668"/>
                    <a:pt x="1551" y="3820"/>
                  </a:cubicBezTo>
                  <a:cubicBezTo>
                    <a:pt x="1620" y="3828"/>
                    <a:pt x="1688" y="3833"/>
                    <a:pt x="1756" y="3833"/>
                  </a:cubicBezTo>
                  <a:cubicBezTo>
                    <a:pt x="2614" y="3833"/>
                    <a:pt x="3357" y="3134"/>
                    <a:pt x="3527" y="2148"/>
                  </a:cubicBezTo>
                  <a:cubicBezTo>
                    <a:pt x="3679" y="1114"/>
                    <a:pt x="3040" y="142"/>
                    <a:pt x="2098" y="20"/>
                  </a:cubicBezTo>
                  <a:cubicBezTo>
                    <a:pt x="2020" y="7"/>
                    <a:pt x="1941" y="1"/>
                    <a:pt x="186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663564" y="342674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1"/>
                  </a:moveTo>
                  <a:cubicBezTo>
                    <a:pt x="1490" y="274"/>
                    <a:pt x="2098" y="1186"/>
                    <a:pt x="1946" y="2159"/>
                  </a:cubicBezTo>
                  <a:cubicBezTo>
                    <a:pt x="1827" y="3111"/>
                    <a:pt x="1009" y="3801"/>
                    <a:pt x="62" y="3801"/>
                  </a:cubicBezTo>
                  <a:cubicBezTo>
                    <a:pt x="42" y="3801"/>
                    <a:pt x="21" y="3801"/>
                    <a:pt x="1" y="3800"/>
                  </a:cubicBezTo>
                  <a:lnTo>
                    <a:pt x="1" y="3800"/>
                  </a:lnTo>
                  <a:cubicBezTo>
                    <a:pt x="92" y="3830"/>
                    <a:pt x="153" y="3861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6"/>
                    <a:pt x="1855" y="183"/>
                    <a:pt x="791" y="31"/>
                  </a:cubicBezTo>
                  <a:cubicBezTo>
                    <a:pt x="700" y="1"/>
                    <a:pt x="639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7547563" y="34172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923" y="0"/>
                  </a:moveTo>
                  <a:cubicBezTo>
                    <a:pt x="1065" y="0"/>
                    <a:pt x="321" y="699"/>
                    <a:pt x="152" y="1685"/>
                  </a:cubicBezTo>
                  <a:cubicBezTo>
                    <a:pt x="0" y="2719"/>
                    <a:pt x="639" y="3691"/>
                    <a:pt x="1581" y="3813"/>
                  </a:cubicBezTo>
                  <a:cubicBezTo>
                    <a:pt x="1659" y="3826"/>
                    <a:pt x="1737" y="3832"/>
                    <a:pt x="1815" y="3832"/>
                  </a:cubicBezTo>
                  <a:cubicBezTo>
                    <a:pt x="2639" y="3832"/>
                    <a:pt x="3387" y="3116"/>
                    <a:pt x="3526" y="2172"/>
                  </a:cubicBezTo>
                  <a:cubicBezTo>
                    <a:pt x="3678" y="1108"/>
                    <a:pt x="3070" y="166"/>
                    <a:pt x="2128" y="14"/>
                  </a:cubicBezTo>
                  <a:cubicBezTo>
                    <a:pt x="2059" y="5"/>
                    <a:pt x="1991" y="0"/>
                    <a:pt x="192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" name="Google Shape;457;p29"/>
            <p:cNvGrpSpPr/>
            <p:nvPr/>
          </p:nvGrpSpPr>
          <p:grpSpPr>
            <a:xfrm rot="-899825">
              <a:off x="4477824" y="1649490"/>
              <a:ext cx="3376495" cy="3681813"/>
              <a:chOff x="5006800" y="1811156"/>
              <a:chExt cx="2989175" cy="3259469"/>
            </a:xfrm>
          </p:grpSpPr>
          <p:grpSp>
            <p:nvGrpSpPr>
              <p:cNvPr id="458" name="Google Shape;458;p29"/>
              <p:cNvGrpSpPr/>
              <p:nvPr/>
            </p:nvGrpSpPr>
            <p:grpSpPr>
              <a:xfrm>
                <a:off x="5006800" y="1811156"/>
                <a:ext cx="2989175" cy="3259469"/>
                <a:chOff x="5006800" y="1811156"/>
                <a:chExt cx="2989175" cy="3259469"/>
              </a:xfrm>
            </p:grpSpPr>
            <p:sp>
              <p:nvSpPr>
                <p:cNvPr id="459" name="Google Shape;459;p29"/>
                <p:cNvSpPr/>
                <p:nvPr/>
              </p:nvSpPr>
              <p:spPr>
                <a:xfrm rot="-899979">
                  <a:off x="6575303" y="2639287"/>
                  <a:ext cx="1180995" cy="2007593"/>
                </a:xfrm>
                <a:custGeom>
                  <a:rect b="b" l="l" r="r" t="t"/>
                  <a:pathLst>
                    <a:path extrusionOk="0" h="30488" w="17935">
                      <a:moveTo>
                        <a:pt x="17934" y="1"/>
                      </a:moveTo>
                      <a:lnTo>
                        <a:pt x="1" y="9667"/>
                      </a:lnTo>
                      <a:lnTo>
                        <a:pt x="1" y="30488"/>
                      </a:lnTo>
                      <a:lnTo>
                        <a:pt x="17934" y="19849"/>
                      </a:lnTo>
                      <a:lnTo>
                        <a:pt x="179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29"/>
                <p:cNvSpPr/>
                <p:nvPr/>
              </p:nvSpPr>
              <p:spPr>
                <a:xfrm rot="-899979">
                  <a:off x="5144026" y="2093182"/>
                  <a:ext cx="2359883" cy="1371100"/>
                </a:xfrm>
                <a:custGeom>
                  <a:rect b="b" l="l" r="r" t="t"/>
                  <a:pathLst>
                    <a:path extrusionOk="0" h="20822" w="35838">
                      <a:moveTo>
                        <a:pt x="18390" y="1"/>
                      </a:moveTo>
                      <a:lnTo>
                        <a:pt x="1" y="10669"/>
                      </a:lnTo>
                      <a:lnTo>
                        <a:pt x="17904" y="20822"/>
                      </a:lnTo>
                      <a:lnTo>
                        <a:pt x="35837" y="11156"/>
                      </a:lnTo>
                      <a:lnTo>
                        <a:pt x="18390" y="1"/>
                      </a:lnTo>
                      <a:close/>
                    </a:path>
                  </a:pathLst>
                </a:custGeom>
                <a:solidFill>
                  <a:srgbClr val="E2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29"/>
                <p:cNvSpPr/>
                <p:nvPr/>
              </p:nvSpPr>
              <p:spPr>
                <a:xfrm rot="-899979">
                  <a:off x="5432482" y="2913211"/>
                  <a:ext cx="1178954" cy="2039596"/>
                </a:xfrm>
                <a:custGeom>
                  <a:rect b="b" l="l" r="r" t="t"/>
                  <a:pathLst>
                    <a:path extrusionOk="0" h="30974" w="17904">
                      <a:moveTo>
                        <a:pt x="1" y="0"/>
                      </a:moveTo>
                      <a:lnTo>
                        <a:pt x="1" y="20335"/>
                      </a:lnTo>
                      <a:lnTo>
                        <a:pt x="17904" y="30974"/>
                      </a:lnTo>
                      <a:lnTo>
                        <a:pt x="17904" y="10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9"/>
                <p:cNvSpPr/>
                <p:nvPr/>
              </p:nvSpPr>
              <p:spPr>
                <a:xfrm rot="-899979">
                  <a:off x="7080466" y="3494225"/>
                  <a:ext cx="224215" cy="250225"/>
                </a:xfrm>
                <a:custGeom>
                  <a:rect b="b" l="l" r="r" t="t"/>
                  <a:pathLst>
                    <a:path extrusionOk="0" h="3800" w="3405">
                      <a:moveTo>
                        <a:pt x="1703" y="0"/>
                      </a:moveTo>
                      <a:cubicBezTo>
                        <a:pt x="760" y="0"/>
                        <a:pt x="0" y="851"/>
                        <a:pt x="0" y="1915"/>
                      </a:cubicBezTo>
                      <a:cubicBezTo>
                        <a:pt x="0" y="2949"/>
                        <a:pt x="760" y="3800"/>
                        <a:pt x="1703" y="3800"/>
                      </a:cubicBezTo>
                      <a:cubicBezTo>
                        <a:pt x="2645" y="3800"/>
                        <a:pt x="3405" y="2949"/>
                        <a:pt x="3405" y="1915"/>
                      </a:cubicBezTo>
                      <a:cubicBezTo>
                        <a:pt x="3405" y="851"/>
                        <a:pt x="2645" y="0"/>
                        <a:pt x="170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9"/>
                <p:cNvSpPr/>
                <p:nvPr/>
              </p:nvSpPr>
              <p:spPr>
                <a:xfrm rot="-899979">
                  <a:off x="5580827" y="4059768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5"/>
                      </a:cubicBezTo>
                      <a:cubicBezTo>
                        <a:pt x="0" y="2979"/>
                        <a:pt x="760" y="3830"/>
                        <a:pt x="1702" y="3830"/>
                      </a:cubicBezTo>
                      <a:cubicBezTo>
                        <a:pt x="2645" y="3830"/>
                        <a:pt x="3404" y="2979"/>
                        <a:pt x="3404" y="1915"/>
                      </a:cubicBezTo>
                      <a:cubicBezTo>
                        <a:pt x="3404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9"/>
                <p:cNvSpPr/>
                <p:nvPr/>
              </p:nvSpPr>
              <p:spPr>
                <a:xfrm rot="-899979">
                  <a:off x="5879898" y="3816181"/>
                  <a:ext cx="222239" cy="250225"/>
                </a:xfrm>
                <a:custGeom>
                  <a:rect b="b" l="l" r="r" t="t"/>
                  <a:pathLst>
                    <a:path extrusionOk="0" h="3800" w="3375">
                      <a:moveTo>
                        <a:pt x="1703" y="0"/>
                      </a:moveTo>
                      <a:cubicBezTo>
                        <a:pt x="761" y="0"/>
                        <a:pt x="1" y="851"/>
                        <a:pt x="1" y="1915"/>
                      </a:cubicBezTo>
                      <a:cubicBezTo>
                        <a:pt x="1" y="2949"/>
                        <a:pt x="761" y="3800"/>
                        <a:pt x="1703" y="3800"/>
                      </a:cubicBezTo>
                      <a:cubicBezTo>
                        <a:pt x="2615" y="3800"/>
                        <a:pt x="3375" y="2949"/>
                        <a:pt x="3375" y="1915"/>
                      </a:cubicBezTo>
                      <a:cubicBezTo>
                        <a:pt x="3375" y="851"/>
                        <a:pt x="2615" y="0"/>
                        <a:pt x="170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9"/>
                <p:cNvSpPr/>
                <p:nvPr/>
              </p:nvSpPr>
              <p:spPr>
                <a:xfrm rot="-899979">
                  <a:off x="6207969" y="3562254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6"/>
                      </a:cubicBezTo>
                      <a:cubicBezTo>
                        <a:pt x="0" y="2979"/>
                        <a:pt x="760" y="3831"/>
                        <a:pt x="1702" y="3831"/>
                      </a:cubicBezTo>
                      <a:cubicBezTo>
                        <a:pt x="2645" y="3831"/>
                        <a:pt x="3405" y="2979"/>
                        <a:pt x="3405" y="1916"/>
                      </a:cubicBezTo>
                      <a:cubicBezTo>
                        <a:pt x="3405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29"/>
                <p:cNvSpPr/>
                <p:nvPr/>
              </p:nvSpPr>
              <p:spPr>
                <a:xfrm rot="-899979">
                  <a:off x="6170199" y="2284222"/>
                  <a:ext cx="240216" cy="250817"/>
                </a:xfrm>
                <a:custGeom>
                  <a:rect b="b" l="l" r="r" t="t"/>
                  <a:pathLst>
                    <a:path extrusionOk="0" h="3809" w="3648">
                      <a:moveTo>
                        <a:pt x="1864" y="0"/>
                      </a:moveTo>
                      <a:cubicBezTo>
                        <a:pt x="1040" y="0"/>
                        <a:pt x="291" y="716"/>
                        <a:pt x="152" y="1661"/>
                      </a:cubicBezTo>
                      <a:cubicBezTo>
                        <a:pt x="0" y="2694"/>
                        <a:pt x="639" y="3667"/>
                        <a:pt x="1551" y="3788"/>
                      </a:cubicBezTo>
                      <a:cubicBezTo>
                        <a:pt x="1634" y="3802"/>
                        <a:pt x="1717" y="3808"/>
                        <a:pt x="1799" y="3808"/>
                      </a:cubicBezTo>
                      <a:cubicBezTo>
                        <a:pt x="2638" y="3808"/>
                        <a:pt x="3357" y="3117"/>
                        <a:pt x="3496" y="2147"/>
                      </a:cubicBezTo>
                      <a:cubicBezTo>
                        <a:pt x="3648" y="1114"/>
                        <a:pt x="3040" y="141"/>
                        <a:pt x="2098" y="19"/>
                      </a:cubicBezTo>
                      <a:cubicBezTo>
                        <a:pt x="2019" y="6"/>
                        <a:pt x="1941" y="0"/>
                        <a:pt x="18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29"/>
                <p:cNvSpPr/>
                <p:nvPr/>
              </p:nvSpPr>
              <p:spPr>
                <a:xfrm rot="-899979">
                  <a:off x="6248859" y="2948949"/>
                  <a:ext cx="240216" cy="250883"/>
                </a:xfrm>
                <a:custGeom>
                  <a:rect b="b" l="l" r="r" t="t"/>
                  <a:pathLst>
                    <a:path extrusionOk="0" h="3810" w="3648">
                      <a:moveTo>
                        <a:pt x="1864" y="1"/>
                      </a:moveTo>
                      <a:cubicBezTo>
                        <a:pt x="1040" y="1"/>
                        <a:pt x="291" y="717"/>
                        <a:pt x="152" y="1662"/>
                      </a:cubicBezTo>
                      <a:cubicBezTo>
                        <a:pt x="0" y="2695"/>
                        <a:pt x="608" y="3668"/>
                        <a:pt x="1551" y="3789"/>
                      </a:cubicBezTo>
                      <a:cubicBezTo>
                        <a:pt x="1632" y="3803"/>
                        <a:pt x="1712" y="3809"/>
                        <a:pt x="1792" y="3809"/>
                      </a:cubicBezTo>
                      <a:cubicBezTo>
                        <a:pt x="2613" y="3809"/>
                        <a:pt x="3357" y="3118"/>
                        <a:pt x="3496" y="2148"/>
                      </a:cubicBezTo>
                      <a:cubicBezTo>
                        <a:pt x="3648" y="1115"/>
                        <a:pt x="3010" y="142"/>
                        <a:pt x="2098" y="20"/>
                      </a:cubicBezTo>
                      <a:cubicBezTo>
                        <a:pt x="2019" y="7"/>
                        <a:pt x="1941" y="1"/>
                        <a:pt x="186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8" name="Google Shape;468;p29"/>
              <p:cNvSpPr/>
              <p:nvPr/>
            </p:nvSpPr>
            <p:spPr>
              <a:xfrm rot="-899979">
                <a:off x="7190084" y="3473531"/>
                <a:ext cx="144209" cy="254307"/>
              </a:xfrm>
              <a:custGeom>
                <a:rect b="b" l="l" r="r" t="t"/>
                <a:pathLst>
                  <a:path extrusionOk="0" h="3862" w="2190">
                    <a:moveTo>
                      <a:pt x="1" y="1"/>
                    </a:moveTo>
                    <a:cubicBezTo>
                      <a:pt x="943" y="123"/>
                      <a:pt x="1703" y="943"/>
                      <a:pt x="1703" y="1916"/>
                    </a:cubicBezTo>
                    <a:cubicBezTo>
                      <a:pt x="1703" y="2919"/>
                      <a:pt x="943" y="3709"/>
                      <a:pt x="1" y="3831"/>
                    </a:cubicBezTo>
                    <a:cubicBezTo>
                      <a:pt x="61" y="3861"/>
                      <a:pt x="153" y="3861"/>
                      <a:pt x="244" y="3861"/>
                    </a:cubicBezTo>
                    <a:cubicBezTo>
                      <a:pt x="1308" y="3861"/>
                      <a:pt x="2189" y="2980"/>
                      <a:pt x="2189" y="1916"/>
                    </a:cubicBezTo>
                    <a:cubicBezTo>
                      <a:pt x="2189" y="852"/>
                      <a:pt x="1308" y="1"/>
                      <a:pt x="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 rot="-899979">
                <a:off x="5690446" y="4039147"/>
                <a:ext cx="144143" cy="256217"/>
              </a:xfrm>
              <a:custGeom>
                <a:rect b="b" l="l" r="r" t="t"/>
                <a:pathLst>
                  <a:path extrusionOk="0" h="3891" w="2189">
                    <a:moveTo>
                      <a:pt x="243" y="0"/>
                    </a:moveTo>
                    <a:cubicBezTo>
                      <a:pt x="183" y="0"/>
                      <a:pt x="91" y="31"/>
                      <a:pt x="0" y="31"/>
                    </a:cubicBezTo>
                    <a:cubicBezTo>
                      <a:pt x="973" y="152"/>
                      <a:pt x="1702" y="973"/>
                      <a:pt x="1702" y="1945"/>
                    </a:cubicBezTo>
                    <a:cubicBezTo>
                      <a:pt x="1702" y="2918"/>
                      <a:pt x="973" y="3739"/>
                      <a:pt x="0" y="3860"/>
                    </a:cubicBezTo>
                    <a:cubicBezTo>
                      <a:pt x="91" y="3860"/>
                      <a:pt x="152" y="3891"/>
                      <a:pt x="243" y="3891"/>
                    </a:cubicBezTo>
                    <a:cubicBezTo>
                      <a:pt x="1307" y="3891"/>
                      <a:pt x="2189" y="3009"/>
                      <a:pt x="2189" y="1945"/>
                    </a:cubicBezTo>
                    <a:cubicBezTo>
                      <a:pt x="2189" y="882"/>
                      <a:pt x="1338" y="0"/>
                      <a:pt x="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 rot="-899979">
                <a:off x="5989517" y="3795495"/>
                <a:ext cx="142167" cy="254307"/>
              </a:xfrm>
              <a:custGeom>
                <a:rect b="b" l="l" r="r" t="t"/>
                <a:pathLst>
                  <a:path extrusionOk="0" h="3862" w="2159">
                    <a:moveTo>
                      <a:pt x="1" y="1"/>
                    </a:moveTo>
                    <a:cubicBezTo>
                      <a:pt x="943" y="123"/>
                      <a:pt x="1673" y="943"/>
                      <a:pt x="1673" y="1916"/>
                    </a:cubicBezTo>
                    <a:cubicBezTo>
                      <a:pt x="1673" y="2919"/>
                      <a:pt x="943" y="3709"/>
                      <a:pt x="1" y="3831"/>
                    </a:cubicBezTo>
                    <a:cubicBezTo>
                      <a:pt x="62" y="3861"/>
                      <a:pt x="153" y="3861"/>
                      <a:pt x="214" y="3861"/>
                    </a:cubicBezTo>
                    <a:cubicBezTo>
                      <a:pt x="1308" y="3861"/>
                      <a:pt x="2159" y="2980"/>
                      <a:pt x="2159" y="1916"/>
                    </a:cubicBezTo>
                    <a:cubicBezTo>
                      <a:pt x="2159" y="852"/>
                      <a:pt x="1308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 rot="-899979">
                <a:off x="6317366" y="3541923"/>
                <a:ext cx="142167" cy="254242"/>
              </a:xfrm>
              <a:custGeom>
                <a:rect b="b" l="l" r="r" t="t"/>
                <a:pathLst>
                  <a:path extrusionOk="0" h="3861" w="2159">
                    <a:moveTo>
                      <a:pt x="244" y="0"/>
                    </a:moveTo>
                    <a:cubicBezTo>
                      <a:pt x="152" y="0"/>
                      <a:pt x="61" y="31"/>
                      <a:pt x="0" y="31"/>
                    </a:cubicBezTo>
                    <a:cubicBezTo>
                      <a:pt x="943" y="152"/>
                      <a:pt x="1672" y="943"/>
                      <a:pt x="1672" y="1946"/>
                    </a:cubicBezTo>
                    <a:cubicBezTo>
                      <a:pt x="1672" y="2918"/>
                      <a:pt x="943" y="3739"/>
                      <a:pt x="0" y="3861"/>
                    </a:cubicBezTo>
                    <a:lnTo>
                      <a:pt x="244" y="3861"/>
                    </a:lnTo>
                    <a:cubicBezTo>
                      <a:pt x="1307" y="3861"/>
                      <a:pt x="2159" y="3009"/>
                      <a:pt x="2159" y="1946"/>
                    </a:cubicBezTo>
                    <a:cubicBezTo>
                      <a:pt x="2159" y="851"/>
                      <a:pt x="1307" y="0"/>
                      <a:pt x="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 rot="-899979">
                <a:off x="6270916" y="2267991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78" y="0"/>
                    </a:moveTo>
                    <a:cubicBezTo>
                      <a:pt x="1490" y="244"/>
                      <a:pt x="2098" y="1155"/>
                      <a:pt x="1976" y="2128"/>
                    </a:cubicBezTo>
                    <a:cubicBezTo>
                      <a:pt x="1828" y="3080"/>
                      <a:pt x="1009" y="3770"/>
                      <a:pt x="62" y="3770"/>
                    </a:cubicBezTo>
                    <a:cubicBezTo>
                      <a:pt x="41" y="3770"/>
                      <a:pt x="21" y="3770"/>
                      <a:pt x="1" y="3769"/>
                    </a:cubicBezTo>
                    <a:lnTo>
                      <a:pt x="1" y="3769"/>
                    </a:lnTo>
                    <a:cubicBezTo>
                      <a:pt x="92" y="3800"/>
                      <a:pt x="18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8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9"/>
              <p:cNvSpPr/>
              <p:nvPr/>
            </p:nvSpPr>
            <p:spPr>
              <a:xfrm rot="-899979">
                <a:off x="6349585" y="2932783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48" y="0"/>
                    </a:moveTo>
                    <a:cubicBezTo>
                      <a:pt x="1490" y="244"/>
                      <a:pt x="2098" y="1155"/>
                      <a:pt x="1946" y="2128"/>
                    </a:cubicBezTo>
                    <a:cubicBezTo>
                      <a:pt x="1824" y="3101"/>
                      <a:pt x="973" y="3800"/>
                      <a:pt x="1" y="3800"/>
                    </a:cubicBezTo>
                    <a:cubicBezTo>
                      <a:pt x="92" y="3800"/>
                      <a:pt x="15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7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74" name="Google Shape;474;p29"/>
          <p:cNvCxnSpPr/>
          <p:nvPr/>
        </p:nvCxnSpPr>
        <p:spPr>
          <a:xfrm>
            <a:off x="9145075" y="1346875"/>
            <a:ext cx="936900" cy="93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5" name="Google Shape;475;p29"/>
          <p:cNvGrpSpPr/>
          <p:nvPr/>
        </p:nvGrpSpPr>
        <p:grpSpPr>
          <a:xfrm>
            <a:off x="-2024053" y="2713271"/>
            <a:ext cx="4370094" cy="4277862"/>
            <a:chOff x="4058956" y="-228590"/>
            <a:chExt cx="5660011" cy="5934057"/>
          </a:xfrm>
        </p:grpSpPr>
        <p:sp>
          <p:nvSpPr>
            <p:cNvPr id="476" name="Google Shape;476;p29"/>
            <p:cNvSpPr/>
            <p:nvPr/>
          </p:nvSpPr>
          <p:spPr>
            <a:xfrm>
              <a:off x="8400021" y="592589"/>
              <a:ext cx="1318945" cy="2247310"/>
            </a:xfrm>
            <a:custGeom>
              <a:rect b="b" l="l" r="r" t="t"/>
              <a:pathLst>
                <a:path extrusionOk="0" h="30610" w="17965">
                  <a:moveTo>
                    <a:pt x="17964" y="1"/>
                  </a:moveTo>
                  <a:lnTo>
                    <a:pt x="0" y="9697"/>
                  </a:lnTo>
                  <a:lnTo>
                    <a:pt x="0" y="30609"/>
                  </a:lnTo>
                  <a:lnTo>
                    <a:pt x="17964" y="19910"/>
                  </a:lnTo>
                  <a:lnTo>
                    <a:pt x="179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7078935" y="-228590"/>
              <a:ext cx="2640020" cy="1533178"/>
            </a:xfrm>
            <a:custGeom>
              <a:rect b="b" l="l" r="r" t="t"/>
              <a:pathLst>
                <a:path extrusionOk="0" h="20883" w="35959">
                  <a:moveTo>
                    <a:pt x="18481" y="0"/>
                  </a:moveTo>
                  <a:lnTo>
                    <a:pt x="0" y="10700"/>
                  </a:lnTo>
                  <a:lnTo>
                    <a:pt x="17994" y="20882"/>
                  </a:lnTo>
                  <a:lnTo>
                    <a:pt x="35958" y="11186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7078935" y="556908"/>
              <a:ext cx="1321148" cy="2282991"/>
            </a:xfrm>
            <a:custGeom>
              <a:rect b="b" l="l" r="r" t="t"/>
              <a:pathLst>
                <a:path extrusionOk="0" h="31096" w="17995">
                  <a:moveTo>
                    <a:pt x="0" y="1"/>
                  </a:moveTo>
                  <a:lnTo>
                    <a:pt x="0" y="20396"/>
                  </a:lnTo>
                  <a:lnTo>
                    <a:pt x="17994" y="31095"/>
                  </a:lnTo>
                  <a:lnTo>
                    <a:pt x="17994" y="10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8705735" y="2087745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1"/>
                  </a:moveTo>
                  <a:cubicBezTo>
                    <a:pt x="183" y="1"/>
                    <a:pt x="92" y="31"/>
                    <a:pt x="1" y="31"/>
                  </a:cubicBezTo>
                  <a:cubicBezTo>
                    <a:pt x="973" y="153"/>
                    <a:pt x="1703" y="974"/>
                    <a:pt x="1703" y="1946"/>
                  </a:cubicBezTo>
                  <a:cubicBezTo>
                    <a:pt x="1703" y="2949"/>
                    <a:pt x="973" y="3740"/>
                    <a:pt x="1" y="3861"/>
                  </a:cubicBezTo>
                  <a:cubicBezTo>
                    <a:pt x="92" y="3892"/>
                    <a:pt x="183" y="3892"/>
                    <a:pt x="244" y="3892"/>
                  </a:cubicBezTo>
                  <a:cubicBezTo>
                    <a:pt x="1308" y="3892"/>
                    <a:pt x="2189" y="3040"/>
                    <a:pt x="2189" y="194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8580777" y="2090021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0"/>
                  </a:moveTo>
                  <a:cubicBezTo>
                    <a:pt x="760" y="0"/>
                    <a:pt x="0" y="851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1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9433236" y="972013"/>
              <a:ext cx="160784" cy="285667"/>
            </a:xfrm>
            <a:custGeom>
              <a:rect b="b" l="l" r="r" t="t"/>
              <a:pathLst>
                <a:path extrusionOk="0" h="3891" w="219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3" y="152"/>
                    <a:pt x="1703" y="973"/>
                    <a:pt x="1703" y="1945"/>
                  </a:cubicBezTo>
                  <a:cubicBezTo>
                    <a:pt x="1703" y="2949"/>
                    <a:pt x="973" y="3739"/>
                    <a:pt x="1" y="3860"/>
                  </a:cubicBezTo>
                  <a:cubicBezTo>
                    <a:pt x="92" y="3891"/>
                    <a:pt x="183" y="3891"/>
                    <a:pt x="244" y="3891"/>
                  </a:cubicBezTo>
                  <a:cubicBezTo>
                    <a:pt x="1338" y="3891"/>
                    <a:pt x="2189" y="3009"/>
                    <a:pt x="2189" y="1945"/>
                  </a:cubicBezTo>
                  <a:cubicBezTo>
                    <a:pt x="2189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9308278" y="974215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1"/>
                  </a:moveTo>
                  <a:cubicBezTo>
                    <a:pt x="760" y="1"/>
                    <a:pt x="0" y="852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7703723" y="1554437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0"/>
                  </a:moveTo>
                  <a:cubicBezTo>
                    <a:pt x="153" y="0"/>
                    <a:pt x="92" y="31"/>
                    <a:pt x="1" y="31"/>
                  </a:cubicBezTo>
                  <a:cubicBezTo>
                    <a:pt x="943" y="152"/>
                    <a:pt x="1703" y="943"/>
                    <a:pt x="1703" y="1946"/>
                  </a:cubicBezTo>
                  <a:cubicBezTo>
                    <a:pt x="1703" y="2949"/>
                    <a:pt x="943" y="3739"/>
                    <a:pt x="1" y="3861"/>
                  </a:cubicBezTo>
                  <a:cubicBezTo>
                    <a:pt x="92" y="3891"/>
                    <a:pt x="153" y="3891"/>
                    <a:pt x="244" y="3891"/>
                  </a:cubicBezTo>
                  <a:cubicBezTo>
                    <a:pt x="1308" y="3891"/>
                    <a:pt x="2189" y="3010"/>
                    <a:pt x="2189" y="1946"/>
                  </a:cubicBezTo>
                  <a:cubicBezTo>
                    <a:pt x="2189" y="882"/>
                    <a:pt x="1308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7578766" y="1556640"/>
              <a:ext cx="250060" cy="281262"/>
            </a:xfrm>
            <a:custGeom>
              <a:rect b="b" l="l" r="r" t="t"/>
              <a:pathLst>
                <a:path extrusionOk="0" h="3831" w="3406">
                  <a:moveTo>
                    <a:pt x="1703" y="1"/>
                  </a:moveTo>
                  <a:cubicBezTo>
                    <a:pt x="761" y="1"/>
                    <a:pt x="1" y="852"/>
                    <a:pt x="1" y="1916"/>
                  </a:cubicBezTo>
                  <a:cubicBezTo>
                    <a:pt x="1" y="2980"/>
                    <a:pt x="761" y="3831"/>
                    <a:pt x="1703" y="3831"/>
                  </a:cubicBezTo>
                  <a:cubicBezTo>
                    <a:pt x="2645" y="3831"/>
                    <a:pt x="3405" y="2980"/>
                    <a:pt x="3405" y="1916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9103001" y="405153"/>
              <a:ext cx="160711" cy="285741"/>
            </a:xfrm>
            <a:custGeom>
              <a:rect b="b" l="l" r="r" t="t"/>
              <a:pathLst>
                <a:path extrusionOk="0" h="3892" w="2189">
                  <a:moveTo>
                    <a:pt x="243" y="1"/>
                  </a:moveTo>
                  <a:cubicBezTo>
                    <a:pt x="152" y="1"/>
                    <a:pt x="61" y="31"/>
                    <a:pt x="0" y="31"/>
                  </a:cubicBezTo>
                  <a:cubicBezTo>
                    <a:pt x="942" y="153"/>
                    <a:pt x="1702" y="973"/>
                    <a:pt x="1702" y="1946"/>
                  </a:cubicBezTo>
                  <a:cubicBezTo>
                    <a:pt x="1702" y="2949"/>
                    <a:pt x="942" y="3739"/>
                    <a:pt x="0" y="3861"/>
                  </a:cubicBezTo>
                  <a:cubicBezTo>
                    <a:pt x="61" y="3891"/>
                    <a:pt x="152" y="3891"/>
                    <a:pt x="243" y="3891"/>
                  </a:cubicBezTo>
                  <a:cubicBezTo>
                    <a:pt x="1307" y="3891"/>
                    <a:pt x="2158" y="3040"/>
                    <a:pt x="2158" y="1946"/>
                  </a:cubicBezTo>
                  <a:cubicBezTo>
                    <a:pt x="2189" y="882"/>
                    <a:pt x="1307" y="1"/>
                    <a:pt x="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8977969" y="407429"/>
              <a:ext cx="250060" cy="281189"/>
            </a:xfrm>
            <a:custGeom>
              <a:rect b="b" l="l" r="r" t="t"/>
              <a:pathLst>
                <a:path extrusionOk="0" h="3830" w="3406">
                  <a:moveTo>
                    <a:pt x="1703" y="0"/>
                  </a:moveTo>
                  <a:cubicBezTo>
                    <a:pt x="761" y="0"/>
                    <a:pt x="1" y="882"/>
                    <a:pt x="1" y="1915"/>
                  </a:cubicBezTo>
                  <a:cubicBezTo>
                    <a:pt x="1" y="2979"/>
                    <a:pt x="761" y="3830"/>
                    <a:pt x="1703" y="3830"/>
                  </a:cubicBezTo>
                  <a:cubicBezTo>
                    <a:pt x="2615" y="3830"/>
                    <a:pt x="3405" y="2979"/>
                    <a:pt x="3405" y="1915"/>
                  </a:cubicBezTo>
                  <a:cubicBezTo>
                    <a:pt x="3405" y="882"/>
                    <a:pt x="2615" y="0"/>
                    <a:pt x="170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8402224" y="-105836"/>
              <a:ext cx="189784" cy="282657"/>
            </a:xfrm>
            <a:custGeom>
              <a:rect b="b" l="l" r="r" t="t"/>
              <a:pathLst>
                <a:path extrusionOk="0" h="3850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8" y="3080"/>
                    <a:pt x="1009" y="3770"/>
                    <a:pt x="62" y="3770"/>
                  </a:cubicBezTo>
                  <a:cubicBezTo>
                    <a:pt x="42" y="3770"/>
                    <a:pt x="21" y="3770"/>
                    <a:pt x="1" y="3769"/>
                  </a:cubicBezTo>
                  <a:lnTo>
                    <a:pt x="1" y="3769"/>
                  </a:lnTo>
                  <a:cubicBezTo>
                    <a:pt x="92" y="3800"/>
                    <a:pt x="153" y="3830"/>
                    <a:pt x="244" y="3830"/>
                  </a:cubicBezTo>
                  <a:cubicBezTo>
                    <a:pt x="338" y="3843"/>
                    <a:pt x="432" y="3850"/>
                    <a:pt x="524" y="3850"/>
                  </a:cubicBezTo>
                  <a:cubicBezTo>
                    <a:pt x="1474" y="3850"/>
                    <a:pt x="2294" y="3158"/>
                    <a:pt x="2432" y="218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8288426" y="-109066"/>
              <a:ext cx="270103" cy="281483"/>
            </a:xfrm>
            <a:custGeom>
              <a:rect b="b" l="l" r="r" t="t"/>
              <a:pathLst>
                <a:path extrusionOk="0" h="3834" w="3679">
                  <a:moveTo>
                    <a:pt x="1899" y="0"/>
                  </a:moveTo>
                  <a:cubicBezTo>
                    <a:pt x="1061" y="0"/>
                    <a:pt x="293" y="699"/>
                    <a:pt x="153" y="1685"/>
                  </a:cubicBezTo>
                  <a:cubicBezTo>
                    <a:pt x="1" y="2719"/>
                    <a:pt x="609" y="3692"/>
                    <a:pt x="1551" y="3813"/>
                  </a:cubicBezTo>
                  <a:cubicBezTo>
                    <a:pt x="1634" y="3827"/>
                    <a:pt x="1717" y="3833"/>
                    <a:pt x="1799" y="3833"/>
                  </a:cubicBezTo>
                  <a:cubicBezTo>
                    <a:pt x="2639" y="3833"/>
                    <a:pt x="3360" y="3141"/>
                    <a:pt x="3527" y="2172"/>
                  </a:cubicBezTo>
                  <a:cubicBezTo>
                    <a:pt x="3678" y="1138"/>
                    <a:pt x="3040" y="166"/>
                    <a:pt x="2098" y="14"/>
                  </a:cubicBezTo>
                  <a:cubicBezTo>
                    <a:pt x="2031" y="5"/>
                    <a:pt x="1965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8391064" y="780098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5" y="3131"/>
                    <a:pt x="973" y="3800"/>
                    <a:pt x="1" y="3800"/>
                  </a:cubicBezTo>
                  <a:cubicBezTo>
                    <a:pt x="92" y="3800"/>
                    <a:pt x="153" y="3830"/>
                    <a:pt x="244" y="3860"/>
                  </a:cubicBezTo>
                  <a:cubicBezTo>
                    <a:pt x="338" y="3874"/>
                    <a:pt x="432" y="3880"/>
                    <a:pt x="524" y="3880"/>
                  </a:cubicBezTo>
                  <a:cubicBezTo>
                    <a:pt x="1474" y="3880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8277266" y="77863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864" y="1"/>
                  </a:moveTo>
                  <a:cubicBezTo>
                    <a:pt x="1040" y="1"/>
                    <a:pt x="292" y="717"/>
                    <a:pt x="153" y="1661"/>
                  </a:cubicBezTo>
                  <a:cubicBezTo>
                    <a:pt x="1" y="2725"/>
                    <a:pt x="609" y="3668"/>
                    <a:pt x="1551" y="3820"/>
                  </a:cubicBezTo>
                  <a:cubicBezTo>
                    <a:pt x="1620" y="3828"/>
                    <a:pt x="1688" y="3833"/>
                    <a:pt x="1756" y="3833"/>
                  </a:cubicBezTo>
                  <a:cubicBezTo>
                    <a:pt x="2614" y="3833"/>
                    <a:pt x="3357" y="3134"/>
                    <a:pt x="3527" y="2148"/>
                  </a:cubicBezTo>
                  <a:cubicBezTo>
                    <a:pt x="3679" y="1114"/>
                    <a:pt x="3040" y="142"/>
                    <a:pt x="2098" y="20"/>
                  </a:cubicBezTo>
                  <a:cubicBezTo>
                    <a:pt x="2020" y="7"/>
                    <a:pt x="1941" y="1"/>
                    <a:pt x="186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7663564" y="342674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1"/>
                  </a:moveTo>
                  <a:cubicBezTo>
                    <a:pt x="1490" y="274"/>
                    <a:pt x="2098" y="1186"/>
                    <a:pt x="1946" y="2159"/>
                  </a:cubicBezTo>
                  <a:cubicBezTo>
                    <a:pt x="1827" y="3111"/>
                    <a:pt x="1009" y="3801"/>
                    <a:pt x="62" y="3801"/>
                  </a:cubicBezTo>
                  <a:cubicBezTo>
                    <a:pt x="42" y="3801"/>
                    <a:pt x="21" y="3801"/>
                    <a:pt x="1" y="3800"/>
                  </a:cubicBezTo>
                  <a:lnTo>
                    <a:pt x="1" y="3800"/>
                  </a:lnTo>
                  <a:cubicBezTo>
                    <a:pt x="92" y="3830"/>
                    <a:pt x="153" y="3861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6"/>
                    <a:pt x="1855" y="183"/>
                    <a:pt x="791" y="31"/>
                  </a:cubicBezTo>
                  <a:cubicBezTo>
                    <a:pt x="700" y="1"/>
                    <a:pt x="639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7547563" y="34172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923" y="0"/>
                  </a:moveTo>
                  <a:cubicBezTo>
                    <a:pt x="1065" y="0"/>
                    <a:pt x="321" y="699"/>
                    <a:pt x="152" y="1685"/>
                  </a:cubicBezTo>
                  <a:cubicBezTo>
                    <a:pt x="0" y="2719"/>
                    <a:pt x="639" y="3691"/>
                    <a:pt x="1581" y="3813"/>
                  </a:cubicBezTo>
                  <a:cubicBezTo>
                    <a:pt x="1659" y="3826"/>
                    <a:pt x="1737" y="3832"/>
                    <a:pt x="1815" y="3832"/>
                  </a:cubicBezTo>
                  <a:cubicBezTo>
                    <a:pt x="2639" y="3832"/>
                    <a:pt x="3387" y="3116"/>
                    <a:pt x="3526" y="2172"/>
                  </a:cubicBezTo>
                  <a:cubicBezTo>
                    <a:pt x="3678" y="1108"/>
                    <a:pt x="3070" y="166"/>
                    <a:pt x="2128" y="14"/>
                  </a:cubicBezTo>
                  <a:cubicBezTo>
                    <a:pt x="2059" y="5"/>
                    <a:pt x="1991" y="0"/>
                    <a:pt x="192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3" name="Google Shape;493;p29"/>
            <p:cNvGrpSpPr/>
            <p:nvPr/>
          </p:nvGrpSpPr>
          <p:grpSpPr>
            <a:xfrm rot="-899825">
              <a:off x="4477824" y="1649490"/>
              <a:ext cx="3376495" cy="3681813"/>
              <a:chOff x="5006800" y="1811156"/>
              <a:chExt cx="2989175" cy="3259469"/>
            </a:xfrm>
          </p:grpSpPr>
          <p:grpSp>
            <p:nvGrpSpPr>
              <p:cNvPr id="494" name="Google Shape;494;p29"/>
              <p:cNvGrpSpPr/>
              <p:nvPr/>
            </p:nvGrpSpPr>
            <p:grpSpPr>
              <a:xfrm>
                <a:off x="5006800" y="1811156"/>
                <a:ext cx="2989175" cy="3259469"/>
                <a:chOff x="5006800" y="1811156"/>
                <a:chExt cx="2989175" cy="3259469"/>
              </a:xfrm>
            </p:grpSpPr>
            <p:sp>
              <p:nvSpPr>
                <p:cNvPr id="495" name="Google Shape;495;p29"/>
                <p:cNvSpPr/>
                <p:nvPr/>
              </p:nvSpPr>
              <p:spPr>
                <a:xfrm rot="-899979">
                  <a:off x="6575303" y="2639287"/>
                  <a:ext cx="1180995" cy="2007593"/>
                </a:xfrm>
                <a:custGeom>
                  <a:rect b="b" l="l" r="r" t="t"/>
                  <a:pathLst>
                    <a:path extrusionOk="0" h="30488" w="17935">
                      <a:moveTo>
                        <a:pt x="17934" y="1"/>
                      </a:moveTo>
                      <a:lnTo>
                        <a:pt x="1" y="9667"/>
                      </a:lnTo>
                      <a:lnTo>
                        <a:pt x="1" y="30488"/>
                      </a:lnTo>
                      <a:lnTo>
                        <a:pt x="17934" y="19849"/>
                      </a:lnTo>
                      <a:lnTo>
                        <a:pt x="179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29"/>
                <p:cNvSpPr/>
                <p:nvPr/>
              </p:nvSpPr>
              <p:spPr>
                <a:xfrm rot="-899979">
                  <a:off x="5144026" y="2093182"/>
                  <a:ext cx="2359883" cy="1371100"/>
                </a:xfrm>
                <a:custGeom>
                  <a:rect b="b" l="l" r="r" t="t"/>
                  <a:pathLst>
                    <a:path extrusionOk="0" h="20822" w="35838">
                      <a:moveTo>
                        <a:pt x="18390" y="1"/>
                      </a:moveTo>
                      <a:lnTo>
                        <a:pt x="1" y="10669"/>
                      </a:lnTo>
                      <a:lnTo>
                        <a:pt x="17904" y="20822"/>
                      </a:lnTo>
                      <a:lnTo>
                        <a:pt x="35837" y="11156"/>
                      </a:lnTo>
                      <a:lnTo>
                        <a:pt x="18390" y="1"/>
                      </a:lnTo>
                      <a:close/>
                    </a:path>
                  </a:pathLst>
                </a:custGeom>
                <a:solidFill>
                  <a:srgbClr val="E2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29"/>
                <p:cNvSpPr/>
                <p:nvPr/>
              </p:nvSpPr>
              <p:spPr>
                <a:xfrm rot="-899979">
                  <a:off x="5432482" y="2913211"/>
                  <a:ext cx="1178954" cy="2039596"/>
                </a:xfrm>
                <a:custGeom>
                  <a:rect b="b" l="l" r="r" t="t"/>
                  <a:pathLst>
                    <a:path extrusionOk="0" h="30974" w="17904">
                      <a:moveTo>
                        <a:pt x="1" y="0"/>
                      </a:moveTo>
                      <a:lnTo>
                        <a:pt x="1" y="20335"/>
                      </a:lnTo>
                      <a:lnTo>
                        <a:pt x="17904" y="30974"/>
                      </a:lnTo>
                      <a:lnTo>
                        <a:pt x="17904" y="10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9"/>
                <p:cNvSpPr/>
                <p:nvPr/>
              </p:nvSpPr>
              <p:spPr>
                <a:xfrm rot="-899979">
                  <a:off x="7080466" y="3494225"/>
                  <a:ext cx="224215" cy="250225"/>
                </a:xfrm>
                <a:custGeom>
                  <a:rect b="b" l="l" r="r" t="t"/>
                  <a:pathLst>
                    <a:path extrusionOk="0" h="3800" w="3405">
                      <a:moveTo>
                        <a:pt x="1703" y="0"/>
                      </a:moveTo>
                      <a:cubicBezTo>
                        <a:pt x="760" y="0"/>
                        <a:pt x="0" y="851"/>
                        <a:pt x="0" y="1915"/>
                      </a:cubicBezTo>
                      <a:cubicBezTo>
                        <a:pt x="0" y="2949"/>
                        <a:pt x="760" y="3800"/>
                        <a:pt x="1703" y="3800"/>
                      </a:cubicBezTo>
                      <a:cubicBezTo>
                        <a:pt x="2645" y="3800"/>
                        <a:pt x="3405" y="2949"/>
                        <a:pt x="3405" y="1915"/>
                      </a:cubicBezTo>
                      <a:cubicBezTo>
                        <a:pt x="3405" y="851"/>
                        <a:pt x="2645" y="0"/>
                        <a:pt x="170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9"/>
                <p:cNvSpPr/>
                <p:nvPr/>
              </p:nvSpPr>
              <p:spPr>
                <a:xfrm rot="-899979">
                  <a:off x="5580827" y="4059768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5"/>
                      </a:cubicBezTo>
                      <a:cubicBezTo>
                        <a:pt x="0" y="2979"/>
                        <a:pt x="760" y="3830"/>
                        <a:pt x="1702" y="3830"/>
                      </a:cubicBezTo>
                      <a:cubicBezTo>
                        <a:pt x="2645" y="3830"/>
                        <a:pt x="3404" y="2979"/>
                        <a:pt x="3404" y="1915"/>
                      </a:cubicBezTo>
                      <a:cubicBezTo>
                        <a:pt x="3404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29"/>
                <p:cNvSpPr/>
                <p:nvPr/>
              </p:nvSpPr>
              <p:spPr>
                <a:xfrm rot="-899979">
                  <a:off x="5879898" y="3816181"/>
                  <a:ext cx="222239" cy="250225"/>
                </a:xfrm>
                <a:custGeom>
                  <a:rect b="b" l="l" r="r" t="t"/>
                  <a:pathLst>
                    <a:path extrusionOk="0" h="3800" w="3375">
                      <a:moveTo>
                        <a:pt x="1703" y="0"/>
                      </a:moveTo>
                      <a:cubicBezTo>
                        <a:pt x="761" y="0"/>
                        <a:pt x="1" y="851"/>
                        <a:pt x="1" y="1915"/>
                      </a:cubicBezTo>
                      <a:cubicBezTo>
                        <a:pt x="1" y="2949"/>
                        <a:pt x="761" y="3800"/>
                        <a:pt x="1703" y="3800"/>
                      </a:cubicBezTo>
                      <a:cubicBezTo>
                        <a:pt x="2615" y="3800"/>
                        <a:pt x="3375" y="2949"/>
                        <a:pt x="3375" y="1915"/>
                      </a:cubicBezTo>
                      <a:cubicBezTo>
                        <a:pt x="3375" y="851"/>
                        <a:pt x="2615" y="0"/>
                        <a:pt x="170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29"/>
                <p:cNvSpPr/>
                <p:nvPr/>
              </p:nvSpPr>
              <p:spPr>
                <a:xfrm rot="-899979">
                  <a:off x="6207969" y="3562254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6"/>
                      </a:cubicBezTo>
                      <a:cubicBezTo>
                        <a:pt x="0" y="2979"/>
                        <a:pt x="760" y="3831"/>
                        <a:pt x="1702" y="3831"/>
                      </a:cubicBezTo>
                      <a:cubicBezTo>
                        <a:pt x="2645" y="3831"/>
                        <a:pt x="3405" y="2979"/>
                        <a:pt x="3405" y="1916"/>
                      </a:cubicBezTo>
                      <a:cubicBezTo>
                        <a:pt x="3405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29"/>
                <p:cNvSpPr/>
                <p:nvPr/>
              </p:nvSpPr>
              <p:spPr>
                <a:xfrm rot="-899979">
                  <a:off x="6170199" y="2284222"/>
                  <a:ext cx="240216" cy="250817"/>
                </a:xfrm>
                <a:custGeom>
                  <a:rect b="b" l="l" r="r" t="t"/>
                  <a:pathLst>
                    <a:path extrusionOk="0" h="3809" w="3648">
                      <a:moveTo>
                        <a:pt x="1864" y="0"/>
                      </a:moveTo>
                      <a:cubicBezTo>
                        <a:pt x="1040" y="0"/>
                        <a:pt x="291" y="716"/>
                        <a:pt x="152" y="1661"/>
                      </a:cubicBezTo>
                      <a:cubicBezTo>
                        <a:pt x="0" y="2694"/>
                        <a:pt x="639" y="3667"/>
                        <a:pt x="1551" y="3788"/>
                      </a:cubicBezTo>
                      <a:cubicBezTo>
                        <a:pt x="1634" y="3802"/>
                        <a:pt x="1717" y="3808"/>
                        <a:pt x="1799" y="3808"/>
                      </a:cubicBezTo>
                      <a:cubicBezTo>
                        <a:pt x="2638" y="3808"/>
                        <a:pt x="3357" y="3117"/>
                        <a:pt x="3496" y="2147"/>
                      </a:cubicBezTo>
                      <a:cubicBezTo>
                        <a:pt x="3648" y="1114"/>
                        <a:pt x="3040" y="141"/>
                        <a:pt x="2098" y="19"/>
                      </a:cubicBezTo>
                      <a:cubicBezTo>
                        <a:pt x="2019" y="6"/>
                        <a:pt x="1941" y="0"/>
                        <a:pt x="18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29"/>
                <p:cNvSpPr/>
                <p:nvPr/>
              </p:nvSpPr>
              <p:spPr>
                <a:xfrm rot="-899979">
                  <a:off x="6248859" y="2948949"/>
                  <a:ext cx="240216" cy="250883"/>
                </a:xfrm>
                <a:custGeom>
                  <a:rect b="b" l="l" r="r" t="t"/>
                  <a:pathLst>
                    <a:path extrusionOk="0" h="3810" w="3648">
                      <a:moveTo>
                        <a:pt x="1864" y="1"/>
                      </a:moveTo>
                      <a:cubicBezTo>
                        <a:pt x="1040" y="1"/>
                        <a:pt x="291" y="717"/>
                        <a:pt x="152" y="1662"/>
                      </a:cubicBezTo>
                      <a:cubicBezTo>
                        <a:pt x="0" y="2695"/>
                        <a:pt x="608" y="3668"/>
                        <a:pt x="1551" y="3789"/>
                      </a:cubicBezTo>
                      <a:cubicBezTo>
                        <a:pt x="1632" y="3803"/>
                        <a:pt x="1712" y="3809"/>
                        <a:pt x="1792" y="3809"/>
                      </a:cubicBezTo>
                      <a:cubicBezTo>
                        <a:pt x="2613" y="3809"/>
                        <a:pt x="3357" y="3118"/>
                        <a:pt x="3496" y="2148"/>
                      </a:cubicBezTo>
                      <a:cubicBezTo>
                        <a:pt x="3648" y="1115"/>
                        <a:pt x="3010" y="142"/>
                        <a:pt x="2098" y="20"/>
                      </a:cubicBezTo>
                      <a:cubicBezTo>
                        <a:pt x="2019" y="7"/>
                        <a:pt x="1941" y="1"/>
                        <a:pt x="186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4" name="Google Shape;504;p29"/>
              <p:cNvSpPr/>
              <p:nvPr/>
            </p:nvSpPr>
            <p:spPr>
              <a:xfrm rot="-899979">
                <a:off x="7190084" y="3473531"/>
                <a:ext cx="144209" cy="254307"/>
              </a:xfrm>
              <a:custGeom>
                <a:rect b="b" l="l" r="r" t="t"/>
                <a:pathLst>
                  <a:path extrusionOk="0" h="3862" w="2190">
                    <a:moveTo>
                      <a:pt x="1" y="1"/>
                    </a:moveTo>
                    <a:cubicBezTo>
                      <a:pt x="943" y="123"/>
                      <a:pt x="1703" y="943"/>
                      <a:pt x="1703" y="1916"/>
                    </a:cubicBezTo>
                    <a:cubicBezTo>
                      <a:pt x="1703" y="2919"/>
                      <a:pt x="943" y="3709"/>
                      <a:pt x="1" y="3831"/>
                    </a:cubicBezTo>
                    <a:cubicBezTo>
                      <a:pt x="61" y="3861"/>
                      <a:pt x="153" y="3861"/>
                      <a:pt x="244" y="3861"/>
                    </a:cubicBezTo>
                    <a:cubicBezTo>
                      <a:pt x="1308" y="3861"/>
                      <a:pt x="2189" y="2980"/>
                      <a:pt x="2189" y="1916"/>
                    </a:cubicBezTo>
                    <a:cubicBezTo>
                      <a:pt x="2189" y="852"/>
                      <a:pt x="1308" y="1"/>
                      <a:pt x="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9"/>
              <p:cNvSpPr/>
              <p:nvPr/>
            </p:nvSpPr>
            <p:spPr>
              <a:xfrm rot="-899979">
                <a:off x="5690446" y="4039147"/>
                <a:ext cx="144143" cy="256217"/>
              </a:xfrm>
              <a:custGeom>
                <a:rect b="b" l="l" r="r" t="t"/>
                <a:pathLst>
                  <a:path extrusionOk="0" h="3891" w="2189">
                    <a:moveTo>
                      <a:pt x="243" y="0"/>
                    </a:moveTo>
                    <a:cubicBezTo>
                      <a:pt x="183" y="0"/>
                      <a:pt x="91" y="31"/>
                      <a:pt x="0" y="31"/>
                    </a:cubicBezTo>
                    <a:cubicBezTo>
                      <a:pt x="973" y="152"/>
                      <a:pt x="1702" y="973"/>
                      <a:pt x="1702" y="1945"/>
                    </a:cubicBezTo>
                    <a:cubicBezTo>
                      <a:pt x="1702" y="2918"/>
                      <a:pt x="973" y="3739"/>
                      <a:pt x="0" y="3860"/>
                    </a:cubicBezTo>
                    <a:cubicBezTo>
                      <a:pt x="91" y="3860"/>
                      <a:pt x="152" y="3891"/>
                      <a:pt x="243" y="3891"/>
                    </a:cubicBezTo>
                    <a:cubicBezTo>
                      <a:pt x="1307" y="3891"/>
                      <a:pt x="2189" y="3009"/>
                      <a:pt x="2189" y="1945"/>
                    </a:cubicBezTo>
                    <a:cubicBezTo>
                      <a:pt x="2189" y="882"/>
                      <a:pt x="1338" y="0"/>
                      <a:pt x="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9"/>
              <p:cNvSpPr/>
              <p:nvPr/>
            </p:nvSpPr>
            <p:spPr>
              <a:xfrm rot="-899979">
                <a:off x="5989517" y="3795495"/>
                <a:ext cx="142167" cy="254307"/>
              </a:xfrm>
              <a:custGeom>
                <a:rect b="b" l="l" r="r" t="t"/>
                <a:pathLst>
                  <a:path extrusionOk="0" h="3862" w="2159">
                    <a:moveTo>
                      <a:pt x="1" y="1"/>
                    </a:moveTo>
                    <a:cubicBezTo>
                      <a:pt x="943" y="123"/>
                      <a:pt x="1673" y="943"/>
                      <a:pt x="1673" y="1916"/>
                    </a:cubicBezTo>
                    <a:cubicBezTo>
                      <a:pt x="1673" y="2919"/>
                      <a:pt x="943" y="3709"/>
                      <a:pt x="1" y="3831"/>
                    </a:cubicBezTo>
                    <a:cubicBezTo>
                      <a:pt x="62" y="3861"/>
                      <a:pt x="153" y="3861"/>
                      <a:pt x="214" y="3861"/>
                    </a:cubicBezTo>
                    <a:cubicBezTo>
                      <a:pt x="1308" y="3861"/>
                      <a:pt x="2159" y="2980"/>
                      <a:pt x="2159" y="1916"/>
                    </a:cubicBezTo>
                    <a:cubicBezTo>
                      <a:pt x="2159" y="852"/>
                      <a:pt x="1308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9"/>
              <p:cNvSpPr/>
              <p:nvPr/>
            </p:nvSpPr>
            <p:spPr>
              <a:xfrm rot="-899979">
                <a:off x="6317366" y="3541923"/>
                <a:ext cx="142167" cy="254242"/>
              </a:xfrm>
              <a:custGeom>
                <a:rect b="b" l="l" r="r" t="t"/>
                <a:pathLst>
                  <a:path extrusionOk="0" h="3861" w="2159">
                    <a:moveTo>
                      <a:pt x="244" y="0"/>
                    </a:moveTo>
                    <a:cubicBezTo>
                      <a:pt x="152" y="0"/>
                      <a:pt x="61" y="31"/>
                      <a:pt x="0" y="31"/>
                    </a:cubicBezTo>
                    <a:cubicBezTo>
                      <a:pt x="943" y="152"/>
                      <a:pt x="1672" y="943"/>
                      <a:pt x="1672" y="1946"/>
                    </a:cubicBezTo>
                    <a:cubicBezTo>
                      <a:pt x="1672" y="2918"/>
                      <a:pt x="943" y="3739"/>
                      <a:pt x="0" y="3861"/>
                    </a:cubicBezTo>
                    <a:lnTo>
                      <a:pt x="244" y="3861"/>
                    </a:lnTo>
                    <a:cubicBezTo>
                      <a:pt x="1307" y="3861"/>
                      <a:pt x="2159" y="3009"/>
                      <a:pt x="2159" y="1946"/>
                    </a:cubicBezTo>
                    <a:cubicBezTo>
                      <a:pt x="2159" y="851"/>
                      <a:pt x="1307" y="0"/>
                      <a:pt x="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 rot="-899979">
                <a:off x="6270916" y="2267991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78" y="0"/>
                    </a:moveTo>
                    <a:cubicBezTo>
                      <a:pt x="1490" y="244"/>
                      <a:pt x="2098" y="1155"/>
                      <a:pt x="1976" y="2128"/>
                    </a:cubicBezTo>
                    <a:cubicBezTo>
                      <a:pt x="1828" y="3080"/>
                      <a:pt x="1009" y="3770"/>
                      <a:pt x="62" y="3770"/>
                    </a:cubicBezTo>
                    <a:cubicBezTo>
                      <a:pt x="41" y="3770"/>
                      <a:pt x="21" y="3770"/>
                      <a:pt x="1" y="3769"/>
                    </a:cubicBezTo>
                    <a:lnTo>
                      <a:pt x="1" y="3769"/>
                    </a:lnTo>
                    <a:cubicBezTo>
                      <a:pt x="92" y="3800"/>
                      <a:pt x="18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8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9"/>
              <p:cNvSpPr/>
              <p:nvPr/>
            </p:nvSpPr>
            <p:spPr>
              <a:xfrm rot="-899979">
                <a:off x="6349585" y="2932783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48" y="0"/>
                    </a:moveTo>
                    <a:cubicBezTo>
                      <a:pt x="1490" y="244"/>
                      <a:pt x="2098" y="1155"/>
                      <a:pt x="1946" y="2128"/>
                    </a:cubicBezTo>
                    <a:cubicBezTo>
                      <a:pt x="1824" y="3101"/>
                      <a:pt x="973" y="3800"/>
                      <a:pt x="1" y="3800"/>
                    </a:cubicBezTo>
                    <a:cubicBezTo>
                      <a:pt x="92" y="3800"/>
                      <a:pt x="15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7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0"/>
          <p:cNvSpPr txBox="1"/>
          <p:nvPr>
            <p:ph type="title"/>
          </p:nvPr>
        </p:nvSpPr>
        <p:spPr>
          <a:xfrm>
            <a:off x="726100" y="1256950"/>
            <a:ext cx="4228500" cy="6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class Player</a:t>
            </a:r>
            <a:endParaRPr/>
          </a:p>
        </p:txBody>
      </p:sp>
      <p:sp>
        <p:nvSpPr>
          <p:cNvPr id="515" name="Google Shape;515;p30"/>
          <p:cNvSpPr txBox="1"/>
          <p:nvPr>
            <p:ph idx="1" type="body"/>
          </p:nvPr>
        </p:nvSpPr>
        <p:spPr>
          <a:xfrm>
            <a:off x="726100" y="1864150"/>
            <a:ext cx="3813900" cy="27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int currentBalance;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int currentPosition;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int playerID;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int getOutOfJailCards;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int numProperties;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boolean inJail;</a:t>
            </a:r>
            <a:endParaRPr/>
          </a:p>
        </p:txBody>
      </p:sp>
      <p:grpSp>
        <p:nvGrpSpPr>
          <p:cNvPr id="516" name="Google Shape;516;p30"/>
          <p:cNvGrpSpPr/>
          <p:nvPr/>
        </p:nvGrpSpPr>
        <p:grpSpPr>
          <a:xfrm flipH="1" rot="453050">
            <a:off x="5581426" y="1789845"/>
            <a:ext cx="2635950" cy="5436646"/>
            <a:chOff x="4351335" y="2870407"/>
            <a:chExt cx="1062838" cy="2192102"/>
          </a:xfrm>
        </p:grpSpPr>
        <p:sp>
          <p:nvSpPr>
            <p:cNvPr id="517" name="Google Shape;517;p30"/>
            <p:cNvSpPr/>
            <p:nvPr/>
          </p:nvSpPr>
          <p:spPr>
            <a:xfrm>
              <a:off x="4480047" y="3275398"/>
              <a:ext cx="371852" cy="714989"/>
            </a:xfrm>
            <a:custGeom>
              <a:rect b="b" l="l" r="r" t="t"/>
              <a:pathLst>
                <a:path extrusionOk="0" h="5005" w="2603">
                  <a:moveTo>
                    <a:pt x="1635" y="1"/>
                  </a:moveTo>
                  <a:cubicBezTo>
                    <a:pt x="868" y="1"/>
                    <a:pt x="267" y="568"/>
                    <a:pt x="234" y="1302"/>
                  </a:cubicBezTo>
                  <a:lnTo>
                    <a:pt x="67" y="3503"/>
                  </a:lnTo>
                  <a:cubicBezTo>
                    <a:pt x="0" y="4304"/>
                    <a:pt x="668" y="5004"/>
                    <a:pt x="1468" y="5004"/>
                  </a:cubicBezTo>
                  <a:lnTo>
                    <a:pt x="2602" y="5004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4823182" y="2958834"/>
              <a:ext cx="590991" cy="503564"/>
            </a:xfrm>
            <a:custGeom>
              <a:rect b="b" l="l" r="r" t="t"/>
              <a:pathLst>
                <a:path extrusionOk="0" h="3525" w="4137">
                  <a:moveTo>
                    <a:pt x="3839" y="0"/>
                  </a:moveTo>
                  <a:cubicBezTo>
                    <a:pt x="3732" y="0"/>
                    <a:pt x="3636" y="60"/>
                    <a:pt x="3569" y="149"/>
                  </a:cubicBezTo>
                  <a:cubicBezTo>
                    <a:pt x="3569" y="149"/>
                    <a:pt x="2769" y="1316"/>
                    <a:pt x="1968" y="1983"/>
                  </a:cubicBezTo>
                  <a:cubicBezTo>
                    <a:pt x="1201" y="2650"/>
                    <a:pt x="300" y="2917"/>
                    <a:pt x="267" y="2917"/>
                  </a:cubicBezTo>
                  <a:cubicBezTo>
                    <a:pt x="100" y="2951"/>
                    <a:pt x="0" y="3117"/>
                    <a:pt x="67" y="3284"/>
                  </a:cubicBezTo>
                  <a:cubicBezTo>
                    <a:pt x="96" y="3429"/>
                    <a:pt x="226" y="3524"/>
                    <a:pt x="370" y="3524"/>
                  </a:cubicBezTo>
                  <a:cubicBezTo>
                    <a:pt x="391" y="3524"/>
                    <a:pt x="412" y="3522"/>
                    <a:pt x="434" y="3518"/>
                  </a:cubicBezTo>
                  <a:cubicBezTo>
                    <a:pt x="501" y="3484"/>
                    <a:pt x="1468" y="3218"/>
                    <a:pt x="2369" y="2484"/>
                  </a:cubicBezTo>
                  <a:cubicBezTo>
                    <a:pt x="3236" y="1750"/>
                    <a:pt x="4036" y="549"/>
                    <a:pt x="4070" y="482"/>
                  </a:cubicBezTo>
                  <a:cubicBezTo>
                    <a:pt x="4103" y="449"/>
                    <a:pt x="4136" y="382"/>
                    <a:pt x="4136" y="349"/>
                  </a:cubicBezTo>
                  <a:cubicBezTo>
                    <a:pt x="4136" y="215"/>
                    <a:pt x="4103" y="115"/>
                    <a:pt x="4003" y="49"/>
                  </a:cubicBezTo>
                  <a:cubicBezTo>
                    <a:pt x="3947" y="15"/>
                    <a:pt x="3892" y="0"/>
                    <a:pt x="3839" y="0"/>
                  </a:cubicBez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4827896" y="3118259"/>
              <a:ext cx="471850" cy="344138"/>
            </a:xfrm>
            <a:custGeom>
              <a:rect b="b" l="l" r="r" t="t"/>
              <a:pathLst>
                <a:path extrusionOk="0" h="2409" w="3303">
                  <a:moveTo>
                    <a:pt x="2803" y="0"/>
                  </a:moveTo>
                  <a:cubicBezTo>
                    <a:pt x="2536" y="300"/>
                    <a:pt x="2235" y="634"/>
                    <a:pt x="1935" y="867"/>
                  </a:cubicBezTo>
                  <a:cubicBezTo>
                    <a:pt x="1168" y="1534"/>
                    <a:pt x="267" y="1801"/>
                    <a:pt x="267" y="1801"/>
                  </a:cubicBezTo>
                  <a:cubicBezTo>
                    <a:pt x="101" y="1835"/>
                    <a:pt x="1" y="2001"/>
                    <a:pt x="34" y="2168"/>
                  </a:cubicBezTo>
                  <a:cubicBezTo>
                    <a:pt x="63" y="2313"/>
                    <a:pt x="193" y="2408"/>
                    <a:pt x="359" y="2408"/>
                  </a:cubicBezTo>
                  <a:cubicBezTo>
                    <a:pt x="383" y="2408"/>
                    <a:pt x="408" y="2406"/>
                    <a:pt x="434" y="2402"/>
                  </a:cubicBezTo>
                  <a:cubicBezTo>
                    <a:pt x="468" y="2368"/>
                    <a:pt x="1468" y="2102"/>
                    <a:pt x="2336" y="1368"/>
                  </a:cubicBezTo>
                  <a:cubicBezTo>
                    <a:pt x="2702" y="1067"/>
                    <a:pt x="3003" y="701"/>
                    <a:pt x="3303" y="400"/>
                  </a:cubicBezTo>
                  <a:cubicBezTo>
                    <a:pt x="3270" y="367"/>
                    <a:pt x="3236" y="334"/>
                    <a:pt x="3203" y="334"/>
                  </a:cubicBezTo>
                  <a:cubicBezTo>
                    <a:pt x="3036" y="234"/>
                    <a:pt x="2903" y="133"/>
                    <a:pt x="2803" y="0"/>
                  </a:cubicBezTo>
                  <a:close/>
                </a:path>
              </a:pathLst>
            </a:custGeom>
            <a:solidFill>
              <a:srgbClr val="802733"/>
            </a:solidFill>
            <a:ln cap="flat" cmpd="sng" w="9525">
              <a:solidFill>
                <a:srgbClr val="8027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4761184" y="3947384"/>
              <a:ext cx="271710" cy="1115126"/>
            </a:xfrm>
            <a:custGeom>
              <a:rect b="b" l="l" r="r" t="t"/>
              <a:pathLst>
                <a:path extrusionOk="0" h="7806" w="1902">
                  <a:moveTo>
                    <a:pt x="1201" y="0"/>
                  </a:moveTo>
                  <a:lnTo>
                    <a:pt x="1" y="267"/>
                  </a:lnTo>
                  <a:cubicBezTo>
                    <a:pt x="1" y="267"/>
                    <a:pt x="468" y="2402"/>
                    <a:pt x="534" y="4603"/>
                  </a:cubicBezTo>
                  <a:cubicBezTo>
                    <a:pt x="601" y="6605"/>
                    <a:pt x="634" y="7806"/>
                    <a:pt x="634" y="7806"/>
                  </a:cubicBezTo>
                  <a:lnTo>
                    <a:pt x="1902" y="7772"/>
                  </a:lnTo>
                  <a:cubicBezTo>
                    <a:pt x="1902" y="7772"/>
                    <a:pt x="1869" y="6572"/>
                    <a:pt x="1802" y="4537"/>
                  </a:cubicBezTo>
                  <a:cubicBezTo>
                    <a:pt x="1702" y="2235"/>
                    <a:pt x="1235" y="67"/>
                    <a:pt x="1201" y="0"/>
                  </a:cubicBez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4427619" y="3975954"/>
              <a:ext cx="362280" cy="1057984"/>
            </a:xfrm>
            <a:custGeom>
              <a:rect b="b" l="l" r="r" t="t"/>
              <a:pathLst>
                <a:path extrusionOk="0" h="7406" w="2536">
                  <a:moveTo>
                    <a:pt x="2369" y="0"/>
                  </a:moveTo>
                  <a:lnTo>
                    <a:pt x="1101" y="134"/>
                  </a:lnTo>
                  <a:cubicBezTo>
                    <a:pt x="1135" y="134"/>
                    <a:pt x="1268" y="2035"/>
                    <a:pt x="1001" y="3870"/>
                  </a:cubicBezTo>
                  <a:cubicBezTo>
                    <a:pt x="834" y="5104"/>
                    <a:pt x="34" y="6872"/>
                    <a:pt x="1" y="6905"/>
                  </a:cubicBezTo>
                  <a:lnTo>
                    <a:pt x="1168" y="7406"/>
                  </a:lnTo>
                  <a:cubicBezTo>
                    <a:pt x="1201" y="7339"/>
                    <a:pt x="2069" y="5438"/>
                    <a:pt x="2269" y="4037"/>
                  </a:cubicBezTo>
                  <a:cubicBezTo>
                    <a:pt x="2536" y="2002"/>
                    <a:pt x="2369" y="0"/>
                    <a:pt x="2369" y="0"/>
                  </a:cubicBez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4599187" y="3861528"/>
              <a:ext cx="386137" cy="309852"/>
            </a:xfrm>
            <a:custGeom>
              <a:rect b="b" l="l" r="r" t="t"/>
              <a:pathLst>
                <a:path extrusionOk="0" h="2169" w="2703">
                  <a:moveTo>
                    <a:pt x="0" y="1"/>
                  </a:moveTo>
                  <a:lnTo>
                    <a:pt x="0" y="2169"/>
                  </a:lnTo>
                  <a:lnTo>
                    <a:pt x="2602" y="2036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4565759" y="3290255"/>
              <a:ext cx="457707" cy="709704"/>
            </a:xfrm>
            <a:custGeom>
              <a:rect b="b" l="l" r="r" t="t"/>
              <a:pathLst>
                <a:path extrusionOk="0" h="4968" w="3204">
                  <a:moveTo>
                    <a:pt x="1548" y="1"/>
                  </a:moveTo>
                  <a:cubicBezTo>
                    <a:pt x="1260" y="1"/>
                    <a:pt x="972" y="76"/>
                    <a:pt x="835" y="230"/>
                  </a:cubicBezTo>
                  <a:cubicBezTo>
                    <a:pt x="1" y="1198"/>
                    <a:pt x="168" y="4967"/>
                    <a:pt x="168" y="4967"/>
                  </a:cubicBezTo>
                  <a:lnTo>
                    <a:pt x="2970" y="4967"/>
                  </a:lnTo>
                  <a:cubicBezTo>
                    <a:pt x="2970" y="4967"/>
                    <a:pt x="3203" y="1031"/>
                    <a:pt x="2236" y="197"/>
                  </a:cubicBezTo>
                  <a:cubicBezTo>
                    <a:pt x="2090" y="68"/>
                    <a:pt x="1819" y="1"/>
                    <a:pt x="1548" y="1"/>
                  </a:cubicBezTo>
                  <a:close/>
                </a:path>
              </a:pathLst>
            </a:custGeom>
            <a:solidFill>
              <a:srgbClr val="80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4684899" y="3290255"/>
              <a:ext cx="233711" cy="209283"/>
            </a:xfrm>
            <a:custGeom>
              <a:rect b="b" l="l" r="r" t="t"/>
              <a:pathLst>
                <a:path extrusionOk="0" h="1465" w="1636">
                  <a:moveTo>
                    <a:pt x="714" y="1"/>
                  </a:moveTo>
                  <a:cubicBezTo>
                    <a:pt x="426" y="1"/>
                    <a:pt x="138" y="76"/>
                    <a:pt x="1" y="230"/>
                  </a:cubicBezTo>
                  <a:cubicBezTo>
                    <a:pt x="368" y="631"/>
                    <a:pt x="1102" y="1465"/>
                    <a:pt x="1102" y="1465"/>
                  </a:cubicBezTo>
                  <a:lnTo>
                    <a:pt x="1635" y="431"/>
                  </a:lnTo>
                  <a:cubicBezTo>
                    <a:pt x="1569" y="330"/>
                    <a:pt x="1469" y="264"/>
                    <a:pt x="1402" y="197"/>
                  </a:cubicBezTo>
                  <a:cubicBezTo>
                    <a:pt x="1256" y="68"/>
                    <a:pt x="985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4751612" y="3227828"/>
              <a:ext cx="109855" cy="162140"/>
            </a:xfrm>
            <a:custGeom>
              <a:rect b="b" l="l" r="r" t="t"/>
              <a:pathLst>
                <a:path extrusionOk="0" h="1135" w="769">
                  <a:moveTo>
                    <a:pt x="1" y="0"/>
                  </a:moveTo>
                  <a:lnTo>
                    <a:pt x="1" y="734"/>
                  </a:lnTo>
                  <a:cubicBezTo>
                    <a:pt x="1" y="968"/>
                    <a:pt x="168" y="1134"/>
                    <a:pt x="368" y="1134"/>
                  </a:cubicBezTo>
                  <a:cubicBezTo>
                    <a:pt x="568" y="1134"/>
                    <a:pt x="768" y="968"/>
                    <a:pt x="768" y="7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4689757" y="2922835"/>
              <a:ext cx="262139" cy="347995"/>
            </a:xfrm>
            <a:custGeom>
              <a:rect b="b" l="l" r="r" t="t"/>
              <a:pathLst>
                <a:path extrusionOk="0" h="2436" w="1835">
                  <a:moveTo>
                    <a:pt x="0" y="0"/>
                  </a:moveTo>
                  <a:lnTo>
                    <a:pt x="0" y="1668"/>
                  </a:lnTo>
                  <a:cubicBezTo>
                    <a:pt x="0" y="2069"/>
                    <a:pt x="334" y="2435"/>
                    <a:pt x="734" y="2435"/>
                  </a:cubicBezTo>
                  <a:lnTo>
                    <a:pt x="1068" y="2435"/>
                  </a:lnTo>
                  <a:cubicBezTo>
                    <a:pt x="1501" y="2435"/>
                    <a:pt x="1835" y="2069"/>
                    <a:pt x="1835" y="1668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4866038" y="3299255"/>
              <a:ext cx="171712" cy="538563"/>
            </a:xfrm>
            <a:custGeom>
              <a:rect b="b" l="l" r="r" t="t"/>
              <a:pathLst>
                <a:path extrusionOk="0" h="3770" w="1202">
                  <a:moveTo>
                    <a:pt x="234" y="1"/>
                  </a:moveTo>
                  <a:lnTo>
                    <a:pt x="0" y="34"/>
                  </a:lnTo>
                  <a:cubicBezTo>
                    <a:pt x="0" y="34"/>
                    <a:pt x="501" y="701"/>
                    <a:pt x="701" y="1902"/>
                  </a:cubicBezTo>
                  <a:cubicBezTo>
                    <a:pt x="868" y="3069"/>
                    <a:pt x="868" y="3770"/>
                    <a:pt x="868" y="3770"/>
                  </a:cubicBezTo>
                  <a:cubicBezTo>
                    <a:pt x="901" y="3703"/>
                    <a:pt x="1201" y="3170"/>
                    <a:pt x="1068" y="1869"/>
                  </a:cubicBezTo>
                  <a:cubicBezTo>
                    <a:pt x="934" y="501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4684899" y="2870407"/>
              <a:ext cx="300424" cy="90713"/>
            </a:xfrm>
            <a:custGeom>
              <a:rect b="b" l="l" r="r" t="t"/>
              <a:pathLst>
                <a:path extrusionOk="0" h="635" w="2103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769" y="634"/>
                  </a:lnTo>
                  <a:cubicBezTo>
                    <a:pt x="1969" y="634"/>
                    <a:pt x="2102" y="501"/>
                    <a:pt x="2102" y="334"/>
                  </a:cubicBezTo>
                  <a:cubicBezTo>
                    <a:pt x="2102" y="134"/>
                    <a:pt x="1969" y="0"/>
                    <a:pt x="1769" y="0"/>
                  </a:cubicBez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4684899" y="2903692"/>
              <a:ext cx="124141" cy="224139"/>
            </a:xfrm>
            <a:custGeom>
              <a:rect b="b" l="l" r="r" t="t"/>
              <a:pathLst>
                <a:path extrusionOk="0" h="1569" w="869">
                  <a:moveTo>
                    <a:pt x="1" y="1"/>
                  </a:moveTo>
                  <a:lnTo>
                    <a:pt x="1" y="1569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62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4351335" y="3713817"/>
              <a:ext cx="147855" cy="315567"/>
            </a:xfrm>
            <a:custGeom>
              <a:rect b="b" l="l" r="r" t="t"/>
              <a:pathLst>
                <a:path extrusionOk="0" h="2209" w="1035">
                  <a:moveTo>
                    <a:pt x="468" y="1"/>
                  </a:moveTo>
                  <a:cubicBezTo>
                    <a:pt x="168" y="901"/>
                    <a:pt x="34" y="1802"/>
                    <a:pt x="34" y="1869"/>
                  </a:cubicBezTo>
                  <a:cubicBezTo>
                    <a:pt x="1" y="1902"/>
                    <a:pt x="34" y="1969"/>
                    <a:pt x="34" y="2002"/>
                  </a:cubicBezTo>
                  <a:cubicBezTo>
                    <a:pt x="68" y="2102"/>
                    <a:pt x="168" y="2202"/>
                    <a:pt x="301" y="2202"/>
                  </a:cubicBezTo>
                  <a:cubicBezTo>
                    <a:pt x="322" y="2206"/>
                    <a:pt x="343" y="2209"/>
                    <a:pt x="363" y="2209"/>
                  </a:cubicBezTo>
                  <a:cubicBezTo>
                    <a:pt x="500" y="2209"/>
                    <a:pt x="606" y="2110"/>
                    <a:pt x="635" y="1935"/>
                  </a:cubicBezTo>
                  <a:cubicBezTo>
                    <a:pt x="635" y="1935"/>
                    <a:pt x="768" y="1135"/>
                    <a:pt x="1035" y="301"/>
                  </a:cubicBezTo>
                  <a:cubicBezTo>
                    <a:pt x="1002" y="301"/>
                    <a:pt x="968" y="268"/>
                    <a:pt x="935" y="234"/>
                  </a:cubicBezTo>
                  <a:cubicBezTo>
                    <a:pt x="768" y="167"/>
                    <a:pt x="635" y="67"/>
                    <a:pt x="468" y="1"/>
                  </a:cubicBez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4389477" y="3358682"/>
              <a:ext cx="333709" cy="464850"/>
            </a:xfrm>
            <a:custGeom>
              <a:rect b="b" l="l" r="r" t="t"/>
              <a:pathLst>
                <a:path extrusionOk="0" h="3254" w="2336">
                  <a:moveTo>
                    <a:pt x="1969" y="0"/>
                  </a:moveTo>
                  <a:cubicBezTo>
                    <a:pt x="1898" y="0"/>
                    <a:pt x="1827" y="26"/>
                    <a:pt x="1769" y="85"/>
                  </a:cubicBezTo>
                  <a:cubicBezTo>
                    <a:pt x="1735" y="85"/>
                    <a:pt x="935" y="785"/>
                    <a:pt x="468" y="1820"/>
                  </a:cubicBezTo>
                  <a:cubicBezTo>
                    <a:pt x="268" y="2220"/>
                    <a:pt x="134" y="2687"/>
                    <a:pt x="1" y="3120"/>
                  </a:cubicBezTo>
                  <a:lnTo>
                    <a:pt x="134" y="3120"/>
                  </a:lnTo>
                  <a:cubicBezTo>
                    <a:pt x="301" y="3154"/>
                    <a:pt x="468" y="3187"/>
                    <a:pt x="634" y="3254"/>
                  </a:cubicBezTo>
                  <a:cubicBezTo>
                    <a:pt x="735" y="2887"/>
                    <a:pt x="868" y="2453"/>
                    <a:pt x="1035" y="2086"/>
                  </a:cubicBezTo>
                  <a:cubicBezTo>
                    <a:pt x="1468" y="1152"/>
                    <a:pt x="2169" y="552"/>
                    <a:pt x="2169" y="552"/>
                  </a:cubicBezTo>
                  <a:cubicBezTo>
                    <a:pt x="2302" y="452"/>
                    <a:pt x="2336" y="252"/>
                    <a:pt x="2202" y="118"/>
                  </a:cubicBezTo>
                  <a:cubicBezTo>
                    <a:pt x="2146" y="43"/>
                    <a:pt x="2058" y="0"/>
                    <a:pt x="1969" y="0"/>
                  </a:cubicBezTo>
                  <a:close/>
                </a:path>
              </a:pathLst>
            </a:custGeom>
            <a:solidFill>
              <a:srgbClr val="80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4546756" y="3289684"/>
              <a:ext cx="170615" cy="600562"/>
            </a:xfrm>
            <a:custGeom>
              <a:rect b="b" l="l" r="r" t="t"/>
              <a:pathLst>
                <a:path extrusionOk="0" h="4204" w="1535">
                  <a:moveTo>
                    <a:pt x="801" y="1"/>
                  </a:moveTo>
                  <a:lnTo>
                    <a:pt x="534" y="268"/>
                  </a:lnTo>
                  <a:cubicBezTo>
                    <a:pt x="534" y="268"/>
                    <a:pt x="1068" y="868"/>
                    <a:pt x="1135" y="1769"/>
                  </a:cubicBezTo>
                  <a:cubicBezTo>
                    <a:pt x="1168" y="2636"/>
                    <a:pt x="34" y="3937"/>
                    <a:pt x="0" y="3937"/>
                  </a:cubicBezTo>
                  <a:lnTo>
                    <a:pt x="267" y="4204"/>
                  </a:lnTo>
                  <a:cubicBezTo>
                    <a:pt x="334" y="4137"/>
                    <a:pt x="1535" y="2770"/>
                    <a:pt x="1468" y="1735"/>
                  </a:cubicBezTo>
                  <a:cubicBezTo>
                    <a:pt x="1435" y="735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30"/>
          <p:cNvSpPr/>
          <p:nvPr/>
        </p:nvSpPr>
        <p:spPr>
          <a:xfrm>
            <a:off x="7082479" y="1991822"/>
            <a:ext cx="145300" cy="180575"/>
          </a:xfrm>
          <a:custGeom>
            <a:rect b="b" l="l" r="r" t="t"/>
            <a:pathLst>
              <a:path extrusionOk="0" h="7223" w="5812">
                <a:moveTo>
                  <a:pt x="1030" y="323"/>
                </a:moveTo>
                <a:cubicBezTo>
                  <a:pt x="237" y="1079"/>
                  <a:pt x="-235" y="4017"/>
                  <a:pt x="120" y="5166"/>
                </a:cubicBezTo>
                <a:cubicBezTo>
                  <a:pt x="475" y="6316"/>
                  <a:pt x="2215" y="7153"/>
                  <a:pt x="3159" y="7220"/>
                </a:cubicBezTo>
                <a:cubicBezTo>
                  <a:pt x="4103" y="7288"/>
                  <a:pt x="5556" y="6184"/>
                  <a:pt x="5785" y="5571"/>
                </a:cubicBezTo>
                <a:cubicBezTo>
                  <a:pt x="6014" y="4958"/>
                  <a:pt x="4748" y="3581"/>
                  <a:pt x="4534" y="3540"/>
                </a:cubicBezTo>
                <a:cubicBezTo>
                  <a:pt x="4320" y="3499"/>
                  <a:pt x="4806" y="4971"/>
                  <a:pt x="4502" y="5327"/>
                </a:cubicBezTo>
                <a:cubicBezTo>
                  <a:pt x="4198" y="5683"/>
                  <a:pt x="3185" y="5920"/>
                  <a:pt x="2708" y="5674"/>
                </a:cubicBezTo>
                <a:cubicBezTo>
                  <a:pt x="2232" y="5428"/>
                  <a:pt x="1610" y="4449"/>
                  <a:pt x="1643" y="3850"/>
                </a:cubicBezTo>
                <a:cubicBezTo>
                  <a:pt x="1676" y="3251"/>
                  <a:pt x="2366" y="2618"/>
                  <a:pt x="2906" y="2081"/>
                </a:cubicBezTo>
                <a:cubicBezTo>
                  <a:pt x="3446" y="1544"/>
                  <a:pt x="5194" y="922"/>
                  <a:pt x="4881" y="629"/>
                </a:cubicBezTo>
                <a:cubicBezTo>
                  <a:pt x="4568" y="336"/>
                  <a:pt x="1824" y="-433"/>
                  <a:pt x="1030" y="323"/>
                </a:cubicBezTo>
                <a:close/>
              </a:path>
            </a:pathLst>
          </a:custGeom>
          <a:solidFill>
            <a:srgbClr val="062647"/>
          </a:solidFill>
          <a:ln>
            <a:noFill/>
          </a:ln>
        </p:spPr>
      </p:sp>
      <p:pic>
        <p:nvPicPr>
          <p:cNvPr id="534" name="Google Shape;5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951" y="1502424"/>
            <a:ext cx="501250" cy="556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1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Player.java</a:t>
            </a:r>
            <a:endParaRPr/>
          </a:p>
        </p:txBody>
      </p:sp>
      <p:sp>
        <p:nvSpPr>
          <p:cNvPr id="540" name="Google Shape;540;p31"/>
          <p:cNvSpPr txBox="1"/>
          <p:nvPr>
            <p:ph idx="4294967295" type="body"/>
          </p:nvPr>
        </p:nvSpPr>
        <p:spPr>
          <a:xfrm>
            <a:off x="2757600" y="1220150"/>
            <a:ext cx="36288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Player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Property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Dice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ChanceCard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ChanceCardsDeck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CommunityCard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CommunityCardsDeck</a:t>
            </a:r>
            <a:endParaRPr/>
          </a:p>
        </p:txBody>
      </p:sp>
      <p:pic>
        <p:nvPicPr>
          <p:cNvPr id="541" name="Google Shape;5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063" y="1042250"/>
            <a:ext cx="4973875" cy="379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"/>
          <p:cNvSpPr/>
          <p:nvPr/>
        </p:nvSpPr>
        <p:spPr>
          <a:xfrm flipH="1">
            <a:off x="5340875" y="352076"/>
            <a:ext cx="1533900" cy="1153200"/>
          </a:xfrm>
          <a:prstGeom prst="cloudCallout">
            <a:avLst>
              <a:gd fmla="val -55114" name="adj1"/>
              <a:gd fmla="val 69935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2"/>
          <p:cNvSpPr/>
          <p:nvPr/>
        </p:nvSpPr>
        <p:spPr>
          <a:xfrm>
            <a:off x="7115560" y="1725187"/>
            <a:ext cx="733514" cy="1488374"/>
          </a:xfrm>
          <a:custGeom>
            <a:rect b="b" l="l" r="r" t="t"/>
            <a:pathLst>
              <a:path extrusionOk="0" h="4537" w="2236">
                <a:moveTo>
                  <a:pt x="0" y="0"/>
                </a:moveTo>
                <a:lnTo>
                  <a:pt x="0" y="4537"/>
                </a:lnTo>
                <a:lnTo>
                  <a:pt x="2235" y="4537"/>
                </a:lnTo>
                <a:lnTo>
                  <a:pt x="2235" y="734"/>
                </a:lnTo>
                <a:cubicBezTo>
                  <a:pt x="2235" y="334"/>
                  <a:pt x="1935" y="0"/>
                  <a:pt x="153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2"/>
          <p:cNvSpPr/>
          <p:nvPr/>
        </p:nvSpPr>
        <p:spPr>
          <a:xfrm>
            <a:off x="7301563" y="2655209"/>
            <a:ext cx="853908" cy="1641903"/>
          </a:xfrm>
          <a:custGeom>
            <a:rect b="b" l="l" r="r" t="t"/>
            <a:pathLst>
              <a:path extrusionOk="0" h="5005" w="2603">
                <a:moveTo>
                  <a:pt x="0" y="1"/>
                </a:moveTo>
                <a:lnTo>
                  <a:pt x="0" y="5004"/>
                </a:lnTo>
                <a:lnTo>
                  <a:pt x="1135" y="5004"/>
                </a:lnTo>
                <a:cubicBezTo>
                  <a:pt x="1935" y="5004"/>
                  <a:pt x="2602" y="4304"/>
                  <a:pt x="2536" y="3503"/>
                </a:cubicBezTo>
                <a:lnTo>
                  <a:pt x="2369" y="1302"/>
                </a:lnTo>
                <a:cubicBezTo>
                  <a:pt x="2335" y="568"/>
                  <a:pt x="1735" y="1"/>
                  <a:pt x="9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2"/>
          <p:cNvSpPr/>
          <p:nvPr/>
        </p:nvSpPr>
        <p:spPr>
          <a:xfrm>
            <a:off x="6360396" y="2797583"/>
            <a:ext cx="897538" cy="1514618"/>
          </a:xfrm>
          <a:custGeom>
            <a:rect b="b" l="l" r="r" t="t"/>
            <a:pathLst>
              <a:path extrusionOk="0" h="4617" w="2736">
                <a:moveTo>
                  <a:pt x="2436" y="0"/>
                </a:moveTo>
                <a:cubicBezTo>
                  <a:pt x="2269" y="0"/>
                  <a:pt x="2102" y="134"/>
                  <a:pt x="2102" y="300"/>
                </a:cubicBezTo>
                <a:cubicBezTo>
                  <a:pt x="2102" y="300"/>
                  <a:pt x="2069" y="1234"/>
                  <a:pt x="1602" y="2135"/>
                </a:cubicBezTo>
                <a:cubicBezTo>
                  <a:pt x="1101" y="3069"/>
                  <a:pt x="134" y="4103"/>
                  <a:pt x="134" y="4103"/>
                </a:cubicBezTo>
                <a:cubicBezTo>
                  <a:pt x="1" y="4237"/>
                  <a:pt x="1" y="4403"/>
                  <a:pt x="134" y="4537"/>
                </a:cubicBezTo>
                <a:cubicBezTo>
                  <a:pt x="183" y="4586"/>
                  <a:pt x="268" y="4617"/>
                  <a:pt x="349" y="4617"/>
                </a:cubicBezTo>
                <a:cubicBezTo>
                  <a:pt x="378" y="4617"/>
                  <a:pt x="408" y="4612"/>
                  <a:pt x="434" y="4604"/>
                </a:cubicBezTo>
                <a:cubicBezTo>
                  <a:pt x="468" y="4604"/>
                  <a:pt x="534" y="4570"/>
                  <a:pt x="568" y="4537"/>
                </a:cubicBezTo>
                <a:cubicBezTo>
                  <a:pt x="601" y="4503"/>
                  <a:pt x="1602" y="3469"/>
                  <a:pt x="2136" y="2435"/>
                </a:cubicBezTo>
                <a:cubicBezTo>
                  <a:pt x="2669" y="1401"/>
                  <a:pt x="2736" y="367"/>
                  <a:pt x="2736" y="334"/>
                </a:cubicBezTo>
                <a:cubicBezTo>
                  <a:pt x="2736" y="167"/>
                  <a:pt x="2603" y="0"/>
                  <a:pt x="24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/>
          <p:nvPr/>
        </p:nvSpPr>
        <p:spPr>
          <a:xfrm>
            <a:off x="6655966" y="2797583"/>
            <a:ext cx="601967" cy="1171147"/>
          </a:xfrm>
          <a:custGeom>
            <a:rect b="b" l="l" r="r" t="t"/>
            <a:pathLst>
              <a:path extrusionOk="0" h="3570" w="1835">
                <a:moveTo>
                  <a:pt x="1535" y="0"/>
                </a:moveTo>
                <a:cubicBezTo>
                  <a:pt x="1368" y="0"/>
                  <a:pt x="1235" y="134"/>
                  <a:pt x="1201" y="300"/>
                </a:cubicBezTo>
                <a:cubicBezTo>
                  <a:pt x="1201" y="300"/>
                  <a:pt x="1168" y="1234"/>
                  <a:pt x="701" y="2135"/>
                </a:cubicBezTo>
                <a:cubicBezTo>
                  <a:pt x="501" y="2502"/>
                  <a:pt x="267" y="2869"/>
                  <a:pt x="0" y="3169"/>
                </a:cubicBezTo>
                <a:cubicBezTo>
                  <a:pt x="167" y="3269"/>
                  <a:pt x="301" y="3369"/>
                  <a:pt x="401" y="3469"/>
                </a:cubicBezTo>
                <a:lnTo>
                  <a:pt x="501" y="3569"/>
                </a:lnTo>
                <a:cubicBezTo>
                  <a:pt x="768" y="3236"/>
                  <a:pt x="1034" y="2836"/>
                  <a:pt x="1235" y="2435"/>
                </a:cubicBezTo>
                <a:cubicBezTo>
                  <a:pt x="1768" y="1401"/>
                  <a:pt x="1835" y="367"/>
                  <a:pt x="1835" y="334"/>
                </a:cubicBezTo>
                <a:cubicBezTo>
                  <a:pt x="1835" y="167"/>
                  <a:pt x="1702" y="0"/>
                  <a:pt x="15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2"/>
          <p:cNvSpPr/>
          <p:nvPr/>
        </p:nvSpPr>
        <p:spPr>
          <a:xfrm>
            <a:off x="6754375" y="3990375"/>
            <a:ext cx="1368297" cy="1153124"/>
          </a:xfrm>
          <a:custGeom>
            <a:rect b="b" l="l" r="r" t="t"/>
            <a:pathLst>
              <a:path extrusionOk="0" h="4270" w="4171">
                <a:moveTo>
                  <a:pt x="768" y="0"/>
                </a:moveTo>
                <a:lnTo>
                  <a:pt x="1" y="4270"/>
                </a:lnTo>
                <a:lnTo>
                  <a:pt x="4170" y="4270"/>
                </a:lnTo>
                <a:lnTo>
                  <a:pt x="34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6907578" y="2685062"/>
            <a:ext cx="1050736" cy="1360106"/>
          </a:xfrm>
          <a:custGeom>
            <a:rect b="b" l="l" r="r" t="t"/>
            <a:pathLst>
              <a:path extrusionOk="0" h="4146" w="3203">
                <a:moveTo>
                  <a:pt x="1634" y="1"/>
                </a:moveTo>
                <a:cubicBezTo>
                  <a:pt x="1371" y="1"/>
                  <a:pt x="1110" y="68"/>
                  <a:pt x="968" y="210"/>
                </a:cubicBezTo>
                <a:cubicBezTo>
                  <a:pt x="1" y="1044"/>
                  <a:pt x="234" y="4146"/>
                  <a:pt x="234" y="4146"/>
                </a:cubicBezTo>
                <a:lnTo>
                  <a:pt x="3036" y="4146"/>
                </a:lnTo>
                <a:cubicBezTo>
                  <a:pt x="3036" y="4146"/>
                  <a:pt x="3203" y="1177"/>
                  <a:pt x="2369" y="243"/>
                </a:cubicBezTo>
                <a:cubicBezTo>
                  <a:pt x="2228" y="85"/>
                  <a:pt x="1929" y="1"/>
                  <a:pt x="163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7148365" y="2685062"/>
            <a:ext cx="536358" cy="484862"/>
          </a:xfrm>
          <a:custGeom>
            <a:rect b="b" l="l" r="r" t="t"/>
            <a:pathLst>
              <a:path extrusionOk="0" h="1478" w="1635">
                <a:moveTo>
                  <a:pt x="900" y="1"/>
                </a:moveTo>
                <a:cubicBezTo>
                  <a:pt x="637" y="1"/>
                  <a:pt x="376" y="68"/>
                  <a:pt x="234" y="210"/>
                </a:cubicBezTo>
                <a:cubicBezTo>
                  <a:pt x="167" y="277"/>
                  <a:pt x="67" y="310"/>
                  <a:pt x="0" y="443"/>
                </a:cubicBezTo>
                <a:lnTo>
                  <a:pt x="534" y="1477"/>
                </a:lnTo>
                <a:cubicBezTo>
                  <a:pt x="534" y="1477"/>
                  <a:pt x="1268" y="643"/>
                  <a:pt x="1635" y="243"/>
                </a:cubicBezTo>
                <a:cubicBezTo>
                  <a:pt x="1494" y="85"/>
                  <a:pt x="1195" y="1"/>
                  <a:pt x="9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7279584" y="2534815"/>
            <a:ext cx="251940" cy="372340"/>
          </a:xfrm>
          <a:custGeom>
            <a:rect b="b" l="l" r="r" t="t"/>
            <a:pathLst>
              <a:path extrusionOk="0" h="1135" w="768">
                <a:moveTo>
                  <a:pt x="1" y="1"/>
                </a:moveTo>
                <a:lnTo>
                  <a:pt x="1" y="768"/>
                </a:lnTo>
                <a:cubicBezTo>
                  <a:pt x="1" y="968"/>
                  <a:pt x="201" y="1135"/>
                  <a:pt x="401" y="1135"/>
                </a:cubicBezTo>
                <a:cubicBezTo>
                  <a:pt x="601" y="1135"/>
                  <a:pt x="768" y="968"/>
                  <a:pt x="768" y="768"/>
                </a:cubicBezTo>
                <a:lnTo>
                  <a:pt x="7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2"/>
          <p:cNvSpPr/>
          <p:nvPr/>
        </p:nvSpPr>
        <p:spPr>
          <a:xfrm>
            <a:off x="7071602" y="1845582"/>
            <a:ext cx="613121" cy="787982"/>
          </a:xfrm>
          <a:custGeom>
            <a:rect b="b" l="l" r="r" t="t"/>
            <a:pathLst>
              <a:path extrusionOk="0" h="2402" w="1869">
                <a:moveTo>
                  <a:pt x="1" y="0"/>
                </a:moveTo>
                <a:lnTo>
                  <a:pt x="1" y="1635"/>
                </a:lnTo>
                <a:cubicBezTo>
                  <a:pt x="1" y="2068"/>
                  <a:pt x="334" y="2402"/>
                  <a:pt x="768" y="2402"/>
                </a:cubicBezTo>
                <a:lnTo>
                  <a:pt x="1102" y="2402"/>
                </a:lnTo>
                <a:cubicBezTo>
                  <a:pt x="1502" y="2402"/>
                  <a:pt x="1869" y="2068"/>
                  <a:pt x="1836" y="1635"/>
                </a:cubicBezTo>
                <a:lnTo>
                  <a:pt x="18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7443935" y="3184026"/>
            <a:ext cx="415964" cy="456321"/>
          </a:xfrm>
          <a:custGeom>
            <a:rect b="b" l="l" r="r" t="t"/>
            <a:pathLst>
              <a:path extrusionOk="0" h="1391" w="1268">
                <a:moveTo>
                  <a:pt x="351" y="0"/>
                </a:moveTo>
                <a:cubicBezTo>
                  <a:pt x="292" y="0"/>
                  <a:pt x="229" y="19"/>
                  <a:pt x="167" y="56"/>
                </a:cubicBezTo>
                <a:cubicBezTo>
                  <a:pt x="33" y="157"/>
                  <a:pt x="0" y="357"/>
                  <a:pt x="100" y="490"/>
                </a:cubicBezTo>
                <a:cubicBezTo>
                  <a:pt x="200" y="624"/>
                  <a:pt x="534" y="1091"/>
                  <a:pt x="967" y="1391"/>
                </a:cubicBezTo>
                <a:cubicBezTo>
                  <a:pt x="967" y="1391"/>
                  <a:pt x="967" y="1357"/>
                  <a:pt x="967" y="1357"/>
                </a:cubicBezTo>
                <a:cubicBezTo>
                  <a:pt x="1067" y="1157"/>
                  <a:pt x="1168" y="990"/>
                  <a:pt x="1268" y="824"/>
                </a:cubicBezTo>
                <a:cubicBezTo>
                  <a:pt x="1034" y="657"/>
                  <a:pt x="767" y="357"/>
                  <a:pt x="600" y="157"/>
                </a:cubicBezTo>
                <a:cubicBezTo>
                  <a:pt x="538" y="52"/>
                  <a:pt x="449" y="0"/>
                  <a:pt x="351" y="0"/>
                </a:cubicBezTo>
                <a:close/>
              </a:path>
            </a:pathLst>
          </a:custGeom>
          <a:solidFill>
            <a:srgbClr val="F6CA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7597133" y="2814642"/>
            <a:ext cx="820775" cy="913298"/>
          </a:xfrm>
          <a:custGeom>
            <a:rect b="b" l="l" r="r" t="t"/>
            <a:pathLst>
              <a:path extrusionOk="0" h="2784" w="2502">
                <a:moveTo>
                  <a:pt x="362" y="0"/>
                </a:moveTo>
                <a:cubicBezTo>
                  <a:pt x="248" y="0"/>
                  <a:pt x="145" y="59"/>
                  <a:pt x="100" y="148"/>
                </a:cubicBezTo>
                <a:cubicBezTo>
                  <a:pt x="0" y="282"/>
                  <a:pt x="33" y="482"/>
                  <a:pt x="167" y="582"/>
                </a:cubicBezTo>
                <a:cubicBezTo>
                  <a:pt x="801" y="982"/>
                  <a:pt x="1568" y="1716"/>
                  <a:pt x="1401" y="2016"/>
                </a:cubicBezTo>
                <a:cubicBezTo>
                  <a:pt x="1301" y="2183"/>
                  <a:pt x="1234" y="2183"/>
                  <a:pt x="1201" y="2183"/>
                </a:cubicBezTo>
                <a:cubicBezTo>
                  <a:pt x="1067" y="2183"/>
                  <a:pt x="834" y="2016"/>
                  <a:pt x="634" y="1850"/>
                </a:cubicBezTo>
                <a:cubicBezTo>
                  <a:pt x="567" y="1916"/>
                  <a:pt x="467" y="2016"/>
                  <a:pt x="400" y="2083"/>
                </a:cubicBezTo>
                <a:cubicBezTo>
                  <a:pt x="334" y="2150"/>
                  <a:pt x="300" y="2217"/>
                  <a:pt x="234" y="2317"/>
                </a:cubicBezTo>
                <a:cubicBezTo>
                  <a:pt x="500" y="2550"/>
                  <a:pt x="867" y="2784"/>
                  <a:pt x="1201" y="2784"/>
                </a:cubicBezTo>
                <a:lnTo>
                  <a:pt x="1234" y="2784"/>
                </a:lnTo>
                <a:cubicBezTo>
                  <a:pt x="1434" y="2784"/>
                  <a:pt x="1701" y="2717"/>
                  <a:pt x="1935" y="2350"/>
                </a:cubicBezTo>
                <a:cubicBezTo>
                  <a:pt x="2502" y="1416"/>
                  <a:pt x="867" y="282"/>
                  <a:pt x="534" y="48"/>
                </a:cubicBezTo>
                <a:cubicBezTo>
                  <a:pt x="478" y="15"/>
                  <a:pt x="419" y="0"/>
                  <a:pt x="3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7498391" y="2688014"/>
            <a:ext cx="503881" cy="1368307"/>
          </a:xfrm>
          <a:custGeom>
            <a:rect b="b" l="l" r="r" t="t"/>
            <a:pathLst>
              <a:path extrusionOk="0" h="4171" w="1536">
                <a:moveTo>
                  <a:pt x="735" y="1"/>
                </a:moveTo>
                <a:cubicBezTo>
                  <a:pt x="735" y="34"/>
                  <a:pt x="101" y="701"/>
                  <a:pt x="68" y="1735"/>
                </a:cubicBezTo>
                <a:cubicBezTo>
                  <a:pt x="1" y="2769"/>
                  <a:pt x="1202" y="4137"/>
                  <a:pt x="1268" y="4170"/>
                </a:cubicBezTo>
                <a:lnTo>
                  <a:pt x="1535" y="3937"/>
                </a:lnTo>
                <a:cubicBezTo>
                  <a:pt x="1502" y="3937"/>
                  <a:pt x="368" y="2636"/>
                  <a:pt x="401" y="1769"/>
                </a:cubicBezTo>
                <a:cubicBezTo>
                  <a:pt x="468" y="868"/>
                  <a:pt x="1002" y="268"/>
                  <a:pt x="1002" y="234"/>
                </a:cubicBezTo>
                <a:lnTo>
                  <a:pt x="73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6874774" y="2709994"/>
            <a:ext cx="394313" cy="1225932"/>
          </a:xfrm>
          <a:custGeom>
            <a:rect b="b" l="l" r="r" t="t"/>
            <a:pathLst>
              <a:path extrusionOk="0" h="3737" w="1202">
                <a:moveTo>
                  <a:pt x="968" y="0"/>
                </a:moveTo>
                <a:cubicBezTo>
                  <a:pt x="968" y="34"/>
                  <a:pt x="267" y="501"/>
                  <a:pt x="134" y="1835"/>
                </a:cubicBezTo>
                <a:cubicBezTo>
                  <a:pt x="0" y="3169"/>
                  <a:pt x="301" y="3703"/>
                  <a:pt x="301" y="3736"/>
                </a:cubicBezTo>
                <a:cubicBezTo>
                  <a:pt x="301" y="3736"/>
                  <a:pt x="301" y="3069"/>
                  <a:pt x="501" y="1868"/>
                </a:cubicBezTo>
                <a:cubicBezTo>
                  <a:pt x="668" y="701"/>
                  <a:pt x="1201" y="0"/>
                  <a:pt x="12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/>
          <p:nvPr/>
        </p:nvSpPr>
        <p:spPr>
          <a:xfrm>
            <a:off x="7443935" y="3184026"/>
            <a:ext cx="415964" cy="456321"/>
          </a:xfrm>
          <a:custGeom>
            <a:rect b="b" l="l" r="r" t="t"/>
            <a:pathLst>
              <a:path extrusionOk="0" h="1391" w="1268">
                <a:moveTo>
                  <a:pt x="351" y="0"/>
                </a:moveTo>
                <a:cubicBezTo>
                  <a:pt x="292" y="0"/>
                  <a:pt x="229" y="19"/>
                  <a:pt x="167" y="56"/>
                </a:cubicBezTo>
                <a:cubicBezTo>
                  <a:pt x="33" y="157"/>
                  <a:pt x="0" y="357"/>
                  <a:pt x="100" y="490"/>
                </a:cubicBezTo>
                <a:cubicBezTo>
                  <a:pt x="200" y="624"/>
                  <a:pt x="534" y="1091"/>
                  <a:pt x="967" y="1391"/>
                </a:cubicBezTo>
                <a:cubicBezTo>
                  <a:pt x="967" y="1391"/>
                  <a:pt x="967" y="1357"/>
                  <a:pt x="967" y="1357"/>
                </a:cubicBezTo>
                <a:cubicBezTo>
                  <a:pt x="1067" y="1157"/>
                  <a:pt x="1168" y="990"/>
                  <a:pt x="1268" y="824"/>
                </a:cubicBezTo>
                <a:cubicBezTo>
                  <a:pt x="1034" y="657"/>
                  <a:pt x="767" y="357"/>
                  <a:pt x="600" y="157"/>
                </a:cubicBezTo>
                <a:cubicBezTo>
                  <a:pt x="538" y="52"/>
                  <a:pt x="449" y="0"/>
                  <a:pt x="3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2"/>
          <p:cNvSpPr/>
          <p:nvPr/>
        </p:nvSpPr>
        <p:spPr>
          <a:xfrm>
            <a:off x="7673568" y="3027218"/>
            <a:ext cx="667905" cy="700720"/>
          </a:xfrm>
          <a:custGeom>
            <a:rect b="b" l="l" r="r" t="t"/>
            <a:pathLst>
              <a:path extrusionOk="0" h="2136" w="2036">
                <a:moveTo>
                  <a:pt x="1068" y="1"/>
                </a:moveTo>
                <a:cubicBezTo>
                  <a:pt x="901" y="134"/>
                  <a:pt x="734" y="268"/>
                  <a:pt x="568" y="401"/>
                </a:cubicBezTo>
                <a:cubicBezTo>
                  <a:pt x="968" y="768"/>
                  <a:pt x="1301" y="1168"/>
                  <a:pt x="1168" y="1368"/>
                </a:cubicBezTo>
                <a:cubicBezTo>
                  <a:pt x="1068" y="1502"/>
                  <a:pt x="1001" y="1502"/>
                  <a:pt x="968" y="1502"/>
                </a:cubicBezTo>
                <a:cubicBezTo>
                  <a:pt x="834" y="1502"/>
                  <a:pt x="601" y="1368"/>
                  <a:pt x="401" y="1202"/>
                </a:cubicBezTo>
                <a:cubicBezTo>
                  <a:pt x="334" y="1268"/>
                  <a:pt x="234" y="1368"/>
                  <a:pt x="167" y="1435"/>
                </a:cubicBezTo>
                <a:cubicBezTo>
                  <a:pt x="101" y="1502"/>
                  <a:pt x="67" y="1569"/>
                  <a:pt x="1" y="1635"/>
                </a:cubicBezTo>
                <a:cubicBezTo>
                  <a:pt x="267" y="1902"/>
                  <a:pt x="601" y="2136"/>
                  <a:pt x="968" y="2136"/>
                </a:cubicBezTo>
                <a:lnTo>
                  <a:pt x="1001" y="2136"/>
                </a:lnTo>
                <a:cubicBezTo>
                  <a:pt x="1201" y="2136"/>
                  <a:pt x="1468" y="2069"/>
                  <a:pt x="1702" y="1702"/>
                </a:cubicBezTo>
                <a:cubicBezTo>
                  <a:pt x="2035" y="1135"/>
                  <a:pt x="1568" y="468"/>
                  <a:pt x="10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/>
          <p:nvPr/>
        </p:nvSpPr>
        <p:spPr>
          <a:xfrm>
            <a:off x="6995167" y="1725187"/>
            <a:ext cx="744340" cy="197160"/>
          </a:xfrm>
          <a:custGeom>
            <a:rect b="b" l="l" r="r" t="t"/>
            <a:pathLst>
              <a:path extrusionOk="0" h="601" w="2269">
                <a:moveTo>
                  <a:pt x="301" y="0"/>
                </a:moveTo>
                <a:cubicBezTo>
                  <a:pt x="134" y="0"/>
                  <a:pt x="0" y="134"/>
                  <a:pt x="0" y="300"/>
                </a:cubicBezTo>
                <a:cubicBezTo>
                  <a:pt x="0" y="467"/>
                  <a:pt x="134" y="601"/>
                  <a:pt x="301" y="601"/>
                </a:cubicBezTo>
                <a:lnTo>
                  <a:pt x="1968" y="601"/>
                </a:lnTo>
                <a:cubicBezTo>
                  <a:pt x="2135" y="601"/>
                  <a:pt x="2269" y="467"/>
                  <a:pt x="2269" y="300"/>
                </a:cubicBezTo>
                <a:cubicBezTo>
                  <a:pt x="2269" y="134"/>
                  <a:pt x="2135" y="0"/>
                  <a:pt x="19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2"/>
          <p:cNvSpPr/>
          <p:nvPr/>
        </p:nvSpPr>
        <p:spPr>
          <a:xfrm>
            <a:off x="7399977" y="1790797"/>
            <a:ext cx="284745" cy="525540"/>
          </a:xfrm>
          <a:custGeom>
            <a:rect b="b" l="l" r="r" t="t"/>
            <a:pathLst>
              <a:path extrusionOk="0" h="1602" w="868">
                <a:moveTo>
                  <a:pt x="1" y="0"/>
                </a:moveTo>
                <a:lnTo>
                  <a:pt x="868" y="1602"/>
                </a:lnTo>
                <a:lnTo>
                  <a:pt x="86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925" y="459973"/>
            <a:ext cx="733526" cy="837774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2"/>
          <p:cNvSpPr txBox="1"/>
          <p:nvPr>
            <p:ph type="title"/>
          </p:nvPr>
        </p:nvSpPr>
        <p:spPr>
          <a:xfrm>
            <a:off x="878500" y="1409350"/>
            <a:ext cx="51435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public class Property</a:t>
            </a:r>
            <a:endParaRPr sz="3200"/>
          </a:p>
        </p:txBody>
      </p:sp>
      <p:sp>
        <p:nvSpPr>
          <p:cNvPr id="566" name="Google Shape;566;p32"/>
          <p:cNvSpPr txBox="1"/>
          <p:nvPr>
            <p:ph idx="4294967295" type="body"/>
          </p:nvPr>
        </p:nvSpPr>
        <p:spPr>
          <a:xfrm>
            <a:off x="878500" y="1997975"/>
            <a:ext cx="3813900" cy="27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private int propertyCost;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private boolean isOwned;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private int owner;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private String propertyTitle;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private int houseCount;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private int houseCost;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private boolean isRailroad;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private boolean isUtility;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private int boardPosition;</a:t>
            </a:r>
            <a:endParaRPr sz="1600"/>
          </a:p>
        </p:txBody>
      </p:sp>
      <p:sp>
        <p:nvSpPr>
          <p:cNvPr id="567" name="Google Shape;567;p32"/>
          <p:cNvSpPr txBox="1"/>
          <p:nvPr>
            <p:ph idx="4294967295" type="body"/>
          </p:nvPr>
        </p:nvSpPr>
        <p:spPr>
          <a:xfrm>
            <a:off x="3257700" y="1979800"/>
            <a:ext cx="38139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●"/>
            </a:pPr>
            <a:r>
              <a:rPr lang="en"/>
              <a:t>Includes 2 static HashMaps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propertyValues (for rent values)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Integer -&gt; ArrayList&lt;Integer&gt;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propertyNames (for property names)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Integer -&gt; String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3"/>
          <p:cNvSpPr txBox="1"/>
          <p:nvPr>
            <p:ph idx="4294967295"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Property.java</a:t>
            </a:r>
            <a:endParaRPr/>
          </a:p>
        </p:txBody>
      </p:sp>
      <p:sp>
        <p:nvSpPr>
          <p:cNvPr id="573" name="Google Shape;573;p33"/>
          <p:cNvSpPr txBox="1"/>
          <p:nvPr>
            <p:ph idx="4294967295" type="body"/>
          </p:nvPr>
        </p:nvSpPr>
        <p:spPr>
          <a:xfrm>
            <a:off x="2757600" y="1220150"/>
            <a:ext cx="36288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Player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Property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Dice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ChanceCard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ChanceCardsDeck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CommunityCard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CommunityCardsDeck</a:t>
            </a:r>
            <a:endParaRPr/>
          </a:p>
        </p:txBody>
      </p:sp>
      <p:pic>
        <p:nvPicPr>
          <p:cNvPr id="574" name="Google Shape;5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063" y="997200"/>
            <a:ext cx="4973875" cy="3798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ces Games for Class by Slidesgo">
  <a:themeElements>
    <a:clrScheme name="Simple Light">
      <a:dk1>
        <a:srgbClr val="CEEBFF"/>
      </a:dk1>
      <a:lt1>
        <a:srgbClr val="5081B1"/>
      </a:lt1>
      <a:dk2>
        <a:srgbClr val="D85F6F"/>
      </a:dk2>
      <a:lt2>
        <a:srgbClr val="E0CFBC"/>
      </a:lt2>
      <a:accent1>
        <a:srgbClr val="FFFFFF"/>
      </a:accent1>
      <a:accent2>
        <a:srgbClr val="802733"/>
      </a:accent2>
      <a:accent3>
        <a:srgbClr val="AFD4EE"/>
      </a:accent3>
      <a:accent4>
        <a:srgbClr val="37618A"/>
      </a:accent4>
      <a:accent5>
        <a:srgbClr val="062647"/>
      </a:accent5>
      <a:accent6>
        <a:srgbClr val="D1576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